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36"/>
  </p:notesMasterIdLst>
  <p:handoutMasterIdLst>
    <p:handoutMasterId r:id="rId37"/>
  </p:handoutMasterIdLst>
  <p:sldIdLst>
    <p:sldId id="258" r:id="rId2"/>
    <p:sldId id="322" r:id="rId3"/>
    <p:sldId id="408" r:id="rId4"/>
    <p:sldId id="309" r:id="rId5"/>
    <p:sldId id="311" r:id="rId6"/>
    <p:sldId id="320" r:id="rId7"/>
    <p:sldId id="388" r:id="rId8"/>
    <p:sldId id="389" r:id="rId9"/>
    <p:sldId id="390" r:id="rId10"/>
    <p:sldId id="329" r:id="rId11"/>
    <p:sldId id="367" r:id="rId12"/>
    <p:sldId id="391" r:id="rId13"/>
    <p:sldId id="392" r:id="rId14"/>
    <p:sldId id="393" r:id="rId15"/>
    <p:sldId id="394" r:id="rId16"/>
    <p:sldId id="331" r:id="rId17"/>
    <p:sldId id="371" r:id="rId18"/>
    <p:sldId id="395" r:id="rId19"/>
    <p:sldId id="397" r:id="rId20"/>
    <p:sldId id="398" r:id="rId21"/>
    <p:sldId id="351" r:id="rId22"/>
    <p:sldId id="352" r:id="rId23"/>
    <p:sldId id="399" r:id="rId24"/>
    <p:sldId id="353" r:id="rId25"/>
    <p:sldId id="378" r:id="rId26"/>
    <p:sldId id="406" r:id="rId27"/>
    <p:sldId id="400" r:id="rId28"/>
    <p:sldId id="403" r:id="rId29"/>
    <p:sldId id="404" r:id="rId30"/>
    <p:sldId id="402" r:id="rId31"/>
    <p:sldId id="405" r:id="rId32"/>
    <p:sldId id="401" r:id="rId33"/>
    <p:sldId id="410" r:id="rId34"/>
    <p:sldId id="319" r:id="rId35"/>
  </p:sldIdLst>
  <p:sldSz cx="9144000" cy="6858000" type="screen4x3"/>
  <p:notesSz cx="6797675" cy="9926638"/>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userDrawn="1">
          <p15:clr>
            <a:srgbClr val="A4A3A4"/>
          </p15:clr>
        </p15:guide>
        <p15:guide id="2" pos="5759"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851"/>
    <a:srgbClr val="053139"/>
    <a:srgbClr val="ED8800"/>
    <a:srgbClr val="00A3AD"/>
    <a:srgbClr val="FFFFFF"/>
    <a:srgbClr val="004E40"/>
    <a:srgbClr val="275D38"/>
    <a:srgbClr val="000000"/>
    <a:srgbClr val="C90026"/>
    <a:srgbClr val="DA1884"/>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821" autoAdjust="0"/>
    <p:restoredTop sz="94063" autoAdjust="0"/>
  </p:normalViewPr>
  <p:slideViewPr>
    <p:cSldViewPr snapToGrid="0" snapToObjects="1" showGuides="1">
      <p:cViewPr>
        <p:scale>
          <a:sx n="100" d="100"/>
          <a:sy n="100" d="100"/>
        </p:scale>
        <p:origin x="1560" y="240"/>
      </p:cViewPr>
      <p:guideLst>
        <p:guide orient="horz"/>
        <p:guide pos="5759"/>
      </p:guideLst>
    </p:cSldViewPr>
  </p:slideViewPr>
  <p:outlineViewPr>
    <p:cViewPr>
      <p:scale>
        <a:sx n="33" d="100"/>
        <a:sy n="33" d="100"/>
      </p:scale>
      <p:origin x="0" y="-115952"/>
    </p:cViewPr>
  </p:outlineViewPr>
  <p:notesTextViewPr>
    <p:cViewPr>
      <p:scale>
        <a:sx n="100" d="100"/>
        <a:sy n="100" d="100"/>
      </p:scale>
      <p:origin x="0" y="0"/>
    </p:cViewPr>
  </p:notesTextViewPr>
  <p:sorterViewPr>
    <p:cViewPr>
      <p:scale>
        <a:sx n="66" d="100"/>
        <a:sy n="66" d="100"/>
      </p:scale>
      <p:origin x="0" y="0"/>
    </p:cViewPr>
  </p:sorterViewPr>
  <p:notesViewPr>
    <p:cSldViewPr snapToGrid="0" snapToObjects="1" showGuides="1">
      <p:cViewPr varScale="1">
        <p:scale>
          <a:sx n="88" d="100"/>
          <a:sy n="88" d="100"/>
        </p:scale>
        <p:origin x="2152" y="18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handoutMaster" Target="handoutMasters/handout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32C4ADD-5981-4547-AC7A-646ED0D45009}" type="doc">
      <dgm:prSet loTypeId="urn:microsoft.com/office/officeart/2005/8/layout/chevron1" loCatId="process" qsTypeId="urn:microsoft.com/office/officeart/2005/8/quickstyle/simple1" qsCatId="simple" csTypeId="urn:microsoft.com/office/officeart/2005/8/colors/accent1_2" csCatId="accent1" phldr="1"/>
      <dgm:spPr/>
    </dgm:pt>
    <dgm:pt modelId="{A3A0995A-3C85-4846-9E8D-6665FB309381}">
      <dgm:prSet phldrT="[Texto]"/>
      <dgm:spPr/>
      <dgm:t>
        <a:bodyPr/>
        <a:lstStyle/>
        <a:p>
          <a:r>
            <a:rPr lang="es-ES" dirty="0" err="1"/>
            <a:t>Digitalization</a:t>
          </a:r>
          <a:endParaRPr lang="es-ES" dirty="0"/>
        </a:p>
      </dgm:t>
    </dgm:pt>
    <dgm:pt modelId="{9C228295-C576-4FC6-ACF3-D24596C6DED8}" type="parTrans" cxnId="{EF3782A8-70B1-4BB5-A4F2-C98E5F228D05}">
      <dgm:prSet/>
      <dgm:spPr/>
      <dgm:t>
        <a:bodyPr/>
        <a:lstStyle/>
        <a:p>
          <a:endParaRPr lang="es-ES"/>
        </a:p>
      </dgm:t>
    </dgm:pt>
    <dgm:pt modelId="{44B1814E-EA7F-4815-82FD-CEFF0731EDEA}" type="sibTrans" cxnId="{EF3782A8-70B1-4BB5-A4F2-C98E5F228D05}">
      <dgm:prSet/>
      <dgm:spPr/>
      <dgm:t>
        <a:bodyPr/>
        <a:lstStyle/>
        <a:p>
          <a:endParaRPr lang="es-ES"/>
        </a:p>
      </dgm:t>
    </dgm:pt>
    <dgm:pt modelId="{2294C620-A04B-404D-910D-5FC3F393086B}">
      <dgm:prSet phldrT="[Texto]"/>
      <dgm:spPr/>
      <dgm:t>
        <a:bodyPr/>
        <a:lstStyle/>
        <a:p>
          <a:r>
            <a:rPr lang="es-ES" dirty="0" err="1"/>
            <a:t>Image</a:t>
          </a:r>
          <a:r>
            <a:rPr lang="es-ES" dirty="0"/>
            <a:t> </a:t>
          </a:r>
          <a:r>
            <a:rPr lang="es-ES" dirty="0" err="1"/>
            <a:t>enhancement</a:t>
          </a:r>
          <a:endParaRPr lang="es-ES" dirty="0"/>
        </a:p>
      </dgm:t>
    </dgm:pt>
    <dgm:pt modelId="{2CB6A2C1-9E39-49B3-9C49-0A6FEFC32D20}" type="parTrans" cxnId="{7F3EF42A-7AB1-4863-AE21-8B5FB5853FEB}">
      <dgm:prSet/>
      <dgm:spPr/>
      <dgm:t>
        <a:bodyPr/>
        <a:lstStyle/>
        <a:p>
          <a:endParaRPr lang="es-ES"/>
        </a:p>
      </dgm:t>
    </dgm:pt>
    <dgm:pt modelId="{B658EC76-1490-478A-8F79-E74DB1F57A42}" type="sibTrans" cxnId="{7F3EF42A-7AB1-4863-AE21-8B5FB5853FEB}">
      <dgm:prSet/>
      <dgm:spPr/>
      <dgm:t>
        <a:bodyPr/>
        <a:lstStyle/>
        <a:p>
          <a:endParaRPr lang="es-ES"/>
        </a:p>
      </dgm:t>
    </dgm:pt>
    <dgm:pt modelId="{16BD5DB0-C599-4D5E-B18E-4EDBFCFDFDB7}">
      <dgm:prSet phldrT="[Texto]"/>
      <dgm:spPr/>
      <dgm:t>
        <a:bodyPr/>
        <a:lstStyle/>
        <a:p>
          <a:r>
            <a:rPr lang="es-ES" dirty="0" err="1"/>
            <a:t>Segmentation</a:t>
          </a:r>
          <a:endParaRPr lang="es-ES" dirty="0"/>
        </a:p>
      </dgm:t>
    </dgm:pt>
    <dgm:pt modelId="{CBE8A3A3-1308-40C9-8FC0-A9CDA6B9D1BC}" type="parTrans" cxnId="{38E9FEEB-BA0A-4B7A-878C-B566F585DED2}">
      <dgm:prSet/>
      <dgm:spPr/>
      <dgm:t>
        <a:bodyPr/>
        <a:lstStyle/>
        <a:p>
          <a:endParaRPr lang="es-ES"/>
        </a:p>
      </dgm:t>
    </dgm:pt>
    <dgm:pt modelId="{7959E554-B7DB-4893-9CF9-703FCE214494}" type="sibTrans" cxnId="{38E9FEEB-BA0A-4B7A-878C-B566F585DED2}">
      <dgm:prSet/>
      <dgm:spPr/>
      <dgm:t>
        <a:bodyPr/>
        <a:lstStyle/>
        <a:p>
          <a:endParaRPr lang="es-ES"/>
        </a:p>
      </dgm:t>
    </dgm:pt>
    <dgm:pt modelId="{F0D55687-7BDD-4BCD-82ED-C72623B2B8EF}" type="pres">
      <dgm:prSet presAssocID="{232C4ADD-5981-4547-AC7A-646ED0D45009}" presName="Name0" presStyleCnt="0">
        <dgm:presLayoutVars>
          <dgm:dir/>
          <dgm:animLvl val="lvl"/>
          <dgm:resizeHandles val="exact"/>
        </dgm:presLayoutVars>
      </dgm:prSet>
      <dgm:spPr/>
    </dgm:pt>
    <dgm:pt modelId="{AE0552D2-DAB1-4625-8261-50FADCAC7B7E}" type="pres">
      <dgm:prSet presAssocID="{A3A0995A-3C85-4846-9E8D-6665FB309381}" presName="parTxOnly" presStyleLbl="node1" presStyleIdx="0" presStyleCnt="3">
        <dgm:presLayoutVars>
          <dgm:chMax val="0"/>
          <dgm:chPref val="0"/>
          <dgm:bulletEnabled val="1"/>
        </dgm:presLayoutVars>
      </dgm:prSet>
      <dgm:spPr/>
    </dgm:pt>
    <dgm:pt modelId="{ED7403F9-A6BF-4B78-B59F-A66525A40C3D}" type="pres">
      <dgm:prSet presAssocID="{44B1814E-EA7F-4815-82FD-CEFF0731EDEA}" presName="parTxOnlySpace" presStyleCnt="0"/>
      <dgm:spPr/>
    </dgm:pt>
    <dgm:pt modelId="{9D2AB5AF-37AE-4EC1-BF5D-5021C454EDD6}" type="pres">
      <dgm:prSet presAssocID="{2294C620-A04B-404D-910D-5FC3F393086B}" presName="parTxOnly" presStyleLbl="node1" presStyleIdx="1" presStyleCnt="3">
        <dgm:presLayoutVars>
          <dgm:chMax val="0"/>
          <dgm:chPref val="0"/>
          <dgm:bulletEnabled val="1"/>
        </dgm:presLayoutVars>
      </dgm:prSet>
      <dgm:spPr/>
    </dgm:pt>
    <dgm:pt modelId="{10BE47E5-256A-4112-B805-AF97CA7CE493}" type="pres">
      <dgm:prSet presAssocID="{B658EC76-1490-478A-8F79-E74DB1F57A42}" presName="parTxOnlySpace" presStyleCnt="0"/>
      <dgm:spPr/>
    </dgm:pt>
    <dgm:pt modelId="{830462F4-3B65-4F9F-8DFC-0D5AC1144EB0}" type="pres">
      <dgm:prSet presAssocID="{16BD5DB0-C599-4D5E-B18E-4EDBFCFDFDB7}" presName="parTxOnly" presStyleLbl="node1" presStyleIdx="2" presStyleCnt="3">
        <dgm:presLayoutVars>
          <dgm:chMax val="0"/>
          <dgm:chPref val="0"/>
          <dgm:bulletEnabled val="1"/>
        </dgm:presLayoutVars>
      </dgm:prSet>
      <dgm:spPr/>
    </dgm:pt>
  </dgm:ptLst>
  <dgm:cxnLst>
    <dgm:cxn modelId="{7F3EF42A-7AB1-4863-AE21-8B5FB5853FEB}" srcId="{232C4ADD-5981-4547-AC7A-646ED0D45009}" destId="{2294C620-A04B-404D-910D-5FC3F393086B}" srcOrd="1" destOrd="0" parTransId="{2CB6A2C1-9E39-49B3-9C49-0A6FEFC32D20}" sibTransId="{B658EC76-1490-478A-8F79-E74DB1F57A42}"/>
    <dgm:cxn modelId="{21B7A246-6805-4BBB-A12E-90003E9CFD57}" type="presOf" srcId="{232C4ADD-5981-4547-AC7A-646ED0D45009}" destId="{F0D55687-7BDD-4BCD-82ED-C72623B2B8EF}" srcOrd="0" destOrd="0" presId="urn:microsoft.com/office/officeart/2005/8/layout/chevron1"/>
    <dgm:cxn modelId="{A45F8783-A179-4B24-A025-ACEE2FC51020}" type="presOf" srcId="{2294C620-A04B-404D-910D-5FC3F393086B}" destId="{9D2AB5AF-37AE-4EC1-BF5D-5021C454EDD6}" srcOrd="0" destOrd="0" presId="urn:microsoft.com/office/officeart/2005/8/layout/chevron1"/>
    <dgm:cxn modelId="{EF3782A8-70B1-4BB5-A4F2-C98E5F228D05}" srcId="{232C4ADD-5981-4547-AC7A-646ED0D45009}" destId="{A3A0995A-3C85-4846-9E8D-6665FB309381}" srcOrd="0" destOrd="0" parTransId="{9C228295-C576-4FC6-ACF3-D24596C6DED8}" sibTransId="{44B1814E-EA7F-4815-82FD-CEFF0731EDEA}"/>
    <dgm:cxn modelId="{039316A9-E3E0-4275-AC4D-C32020584007}" type="presOf" srcId="{A3A0995A-3C85-4846-9E8D-6665FB309381}" destId="{AE0552D2-DAB1-4625-8261-50FADCAC7B7E}" srcOrd="0" destOrd="0" presId="urn:microsoft.com/office/officeart/2005/8/layout/chevron1"/>
    <dgm:cxn modelId="{AB3649E2-F34C-4A70-8483-A59B2A472A24}" type="presOf" srcId="{16BD5DB0-C599-4D5E-B18E-4EDBFCFDFDB7}" destId="{830462F4-3B65-4F9F-8DFC-0D5AC1144EB0}" srcOrd="0" destOrd="0" presId="urn:microsoft.com/office/officeart/2005/8/layout/chevron1"/>
    <dgm:cxn modelId="{38E9FEEB-BA0A-4B7A-878C-B566F585DED2}" srcId="{232C4ADD-5981-4547-AC7A-646ED0D45009}" destId="{16BD5DB0-C599-4D5E-B18E-4EDBFCFDFDB7}" srcOrd="2" destOrd="0" parTransId="{CBE8A3A3-1308-40C9-8FC0-A9CDA6B9D1BC}" sibTransId="{7959E554-B7DB-4893-9CF9-703FCE214494}"/>
    <dgm:cxn modelId="{26998270-BBE9-44F1-8C39-E894CE55B9E0}" type="presParOf" srcId="{F0D55687-7BDD-4BCD-82ED-C72623B2B8EF}" destId="{AE0552D2-DAB1-4625-8261-50FADCAC7B7E}" srcOrd="0" destOrd="0" presId="urn:microsoft.com/office/officeart/2005/8/layout/chevron1"/>
    <dgm:cxn modelId="{83CBE905-ED14-4DB4-9801-D6B71BB406EC}" type="presParOf" srcId="{F0D55687-7BDD-4BCD-82ED-C72623B2B8EF}" destId="{ED7403F9-A6BF-4B78-B59F-A66525A40C3D}" srcOrd="1" destOrd="0" presId="urn:microsoft.com/office/officeart/2005/8/layout/chevron1"/>
    <dgm:cxn modelId="{803F9C57-DDD5-4A39-A777-B2723587E250}" type="presParOf" srcId="{F0D55687-7BDD-4BCD-82ED-C72623B2B8EF}" destId="{9D2AB5AF-37AE-4EC1-BF5D-5021C454EDD6}" srcOrd="2" destOrd="0" presId="urn:microsoft.com/office/officeart/2005/8/layout/chevron1"/>
    <dgm:cxn modelId="{BB87D011-0769-469B-BEB4-885AA47F47B3}" type="presParOf" srcId="{F0D55687-7BDD-4BCD-82ED-C72623B2B8EF}" destId="{10BE47E5-256A-4112-B805-AF97CA7CE493}" srcOrd="3" destOrd="0" presId="urn:microsoft.com/office/officeart/2005/8/layout/chevron1"/>
    <dgm:cxn modelId="{76D77EB5-D25C-4146-A6FB-E15812CBDF4F}" type="presParOf" srcId="{F0D55687-7BDD-4BCD-82ED-C72623B2B8EF}" destId="{830462F4-3B65-4F9F-8DFC-0D5AC1144EB0}" srcOrd="4" destOrd="0" presId="urn:microsoft.com/office/officeart/2005/8/layout/chevron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3CD354E-3B44-4536-89B3-790F810CAB1F}" type="doc">
      <dgm:prSet loTypeId="urn:microsoft.com/office/officeart/2005/8/layout/vProcess5" loCatId="process" qsTypeId="urn:microsoft.com/office/officeart/2005/8/quickstyle/simple1" qsCatId="simple" csTypeId="urn:microsoft.com/office/officeart/2005/8/colors/accent1_2" csCatId="accent1" phldr="1"/>
      <dgm:spPr/>
      <dgm:t>
        <a:bodyPr/>
        <a:lstStyle/>
        <a:p>
          <a:endParaRPr lang="es-ES"/>
        </a:p>
      </dgm:t>
    </dgm:pt>
    <dgm:pt modelId="{3B4CAF52-9E69-4B4A-A393-5E531D0A0C23}">
      <dgm:prSet phldrT="[Texto]"/>
      <dgm:spPr/>
      <dgm:t>
        <a:bodyPr/>
        <a:lstStyle/>
        <a:p>
          <a:r>
            <a:rPr lang="es-ES" dirty="0" err="1"/>
            <a:t>Generate</a:t>
          </a:r>
          <a:r>
            <a:rPr lang="es-ES" dirty="0"/>
            <a:t> Field</a:t>
          </a:r>
        </a:p>
      </dgm:t>
    </dgm:pt>
    <dgm:pt modelId="{C6AFC129-C8C8-48A9-842E-6721E7216312}" type="parTrans" cxnId="{6E3039DF-132E-4937-9121-7C16973B13AD}">
      <dgm:prSet/>
      <dgm:spPr/>
      <dgm:t>
        <a:bodyPr/>
        <a:lstStyle/>
        <a:p>
          <a:endParaRPr lang="es-ES"/>
        </a:p>
      </dgm:t>
    </dgm:pt>
    <dgm:pt modelId="{39CAB785-7EAE-486C-ABF9-084725A42B8D}" type="sibTrans" cxnId="{6E3039DF-132E-4937-9121-7C16973B13AD}">
      <dgm:prSet/>
      <dgm:spPr/>
      <dgm:t>
        <a:bodyPr/>
        <a:lstStyle/>
        <a:p>
          <a:endParaRPr lang="es-ES"/>
        </a:p>
      </dgm:t>
    </dgm:pt>
    <dgm:pt modelId="{7FD0B767-0E22-4032-B36A-674813A9A8F8}">
      <dgm:prSet phldrT="[Texto]"/>
      <dgm:spPr/>
      <dgm:t>
        <a:bodyPr/>
        <a:lstStyle/>
        <a:p>
          <a:r>
            <a:rPr lang="es-ES" dirty="0" err="1"/>
            <a:t>Generate</a:t>
          </a:r>
          <a:r>
            <a:rPr lang="es-ES" dirty="0"/>
            <a:t> </a:t>
          </a:r>
          <a:r>
            <a:rPr lang="es-ES" dirty="0" err="1"/>
            <a:t>Orthogonal</a:t>
          </a:r>
          <a:r>
            <a:rPr lang="es-ES" dirty="0"/>
            <a:t> View</a:t>
          </a:r>
        </a:p>
      </dgm:t>
    </dgm:pt>
    <dgm:pt modelId="{7A1A65E3-6661-441A-92B2-481537A4EA48}" type="parTrans" cxnId="{B44BED9D-F84D-4B2F-B167-656E7E1A6AF0}">
      <dgm:prSet/>
      <dgm:spPr/>
      <dgm:t>
        <a:bodyPr/>
        <a:lstStyle/>
        <a:p>
          <a:endParaRPr lang="es-ES"/>
        </a:p>
      </dgm:t>
    </dgm:pt>
    <dgm:pt modelId="{E76D42C9-B851-4754-915E-EEEED2370147}" type="sibTrans" cxnId="{B44BED9D-F84D-4B2F-B167-656E7E1A6AF0}">
      <dgm:prSet/>
      <dgm:spPr/>
      <dgm:t>
        <a:bodyPr/>
        <a:lstStyle/>
        <a:p>
          <a:endParaRPr lang="es-ES"/>
        </a:p>
      </dgm:t>
    </dgm:pt>
    <dgm:pt modelId="{F8D984A3-CD1B-438F-9CCD-6B1B71007FD4}">
      <dgm:prSet phldrT="[Texto]"/>
      <dgm:spPr/>
      <dgm:t>
        <a:bodyPr/>
        <a:lstStyle/>
        <a:p>
          <a:r>
            <a:rPr lang="es-ES" dirty="0" err="1"/>
            <a:t>Calibrate</a:t>
          </a:r>
          <a:r>
            <a:rPr lang="es-ES" dirty="0"/>
            <a:t> color </a:t>
          </a:r>
          <a:r>
            <a:rPr lang="es-ES" dirty="0" err="1"/>
            <a:t>threshold</a:t>
          </a:r>
          <a:endParaRPr lang="es-ES" dirty="0"/>
        </a:p>
      </dgm:t>
    </dgm:pt>
    <dgm:pt modelId="{F705448E-8F19-40B1-9D33-AABA0CC1AE40}" type="parTrans" cxnId="{A3C4015E-DB38-43B3-8C7C-1F3025DD4029}">
      <dgm:prSet/>
      <dgm:spPr/>
      <dgm:t>
        <a:bodyPr/>
        <a:lstStyle/>
        <a:p>
          <a:endParaRPr lang="es-ES"/>
        </a:p>
      </dgm:t>
    </dgm:pt>
    <dgm:pt modelId="{C29819B0-226C-4DD9-8457-560696D293C3}" type="sibTrans" cxnId="{A3C4015E-DB38-43B3-8C7C-1F3025DD4029}">
      <dgm:prSet/>
      <dgm:spPr/>
      <dgm:t>
        <a:bodyPr/>
        <a:lstStyle/>
        <a:p>
          <a:endParaRPr lang="es-ES"/>
        </a:p>
      </dgm:t>
    </dgm:pt>
    <dgm:pt modelId="{43FF8806-A868-477B-90D4-65763EA3B181}">
      <dgm:prSet phldrT="[Texto]"/>
      <dgm:spPr/>
      <dgm:t>
        <a:bodyPr/>
        <a:lstStyle/>
        <a:p>
          <a:r>
            <a:rPr lang="es-ES" dirty="0" err="1"/>
            <a:t>Calibrate</a:t>
          </a:r>
          <a:r>
            <a:rPr lang="es-ES" dirty="0"/>
            <a:t> </a:t>
          </a:r>
          <a:r>
            <a:rPr lang="es-ES" dirty="0" err="1"/>
            <a:t>rover</a:t>
          </a:r>
          <a:r>
            <a:rPr lang="es-ES" dirty="0"/>
            <a:t> position</a:t>
          </a:r>
        </a:p>
      </dgm:t>
    </dgm:pt>
    <dgm:pt modelId="{A609F093-EDBE-4543-84E0-F2F803E03A5E}" type="parTrans" cxnId="{1B63482A-F4C2-40EC-9C69-4D8B486B6466}">
      <dgm:prSet/>
      <dgm:spPr/>
      <dgm:t>
        <a:bodyPr/>
        <a:lstStyle/>
        <a:p>
          <a:endParaRPr lang="es-ES"/>
        </a:p>
      </dgm:t>
    </dgm:pt>
    <dgm:pt modelId="{75D4880B-8B34-4058-AC09-01E2E0BC727E}" type="sibTrans" cxnId="{1B63482A-F4C2-40EC-9C69-4D8B486B6466}">
      <dgm:prSet/>
      <dgm:spPr/>
      <dgm:t>
        <a:bodyPr/>
        <a:lstStyle/>
        <a:p>
          <a:endParaRPr lang="es-ES"/>
        </a:p>
      </dgm:t>
    </dgm:pt>
    <dgm:pt modelId="{00736CA3-F69E-4754-923F-8D2B069F6EF3}" type="pres">
      <dgm:prSet presAssocID="{53CD354E-3B44-4536-89B3-790F810CAB1F}" presName="outerComposite" presStyleCnt="0">
        <dgm:presLayoutVars>
          <dgm:chMax val="5"/>
          <dgm:dir/>
          <dgm:resizeHandles val="exact"/>
        </dgm:presLayoutVars>
      </dgm:prSet>
      <dgm:spPr/>
    </dgm:pt>
    <dgm:pt modelId="{6D19171B-AAF6-4F81-9434-920A33ACA987}" type="pres">
      <dgm:prSet presAssocID="{53CD354E-3B44-4536-89B3-790F810CAB1F}" presName="dummyMaxCanvas" presStyleCnt="0">
        <dgm:presLayoutVars/>
      </dgm:prSet>
      <dgm:spPr/>
    </dgm:pt>
    <dgm:pt modelId="{E688DEC2-B12B-4C35-9EFB-F028A6B5F398}" type="pres">
      <dgm:prSet presAssocID="{53CD354E-3B44-4536-89B3-790F810CAB1F}" presName="FourNodes_1" presStyleLbl="node1" presStyleIdx="0" presStyleCnt="4">
        <dgm:presLayoutVars>
          <dgm:bulletEnabled val="1"/>
        </dgm:presLayoutVars>
      </dgm:prSet>
      <dgm:spPr/>
    </dgm:pt>
    <dgm:pt modelId="{F6E586D4-EE86-4FFA-BB24-4F01E88D37EE}" type="pres">
      <dgm:prSet presAssocID="{53CD354E-3B44-4536-89B3-790F810CAB1F}" presName="FourNodes_2" presStyleLbl="node1" presStyleIdx="1" presStyleCnt="4">
        <dgm:presLayoutVars>
          <dgm:bulletEnabled val="1"/>
        </dgm:presLayoutVars>
      </dgm:prSet>
      <dgm:spPr/>
    </dgm:pt>
    <dgm:pt modelId="{B193D100-D735-40A8-97BB-4DE9BAFBA81C}" type="pres">
      <dgm:prSet presAssocID="{53CD354E-3B44-4536-89B3-790F810CAB1F}" presName="FourNodes_3" presStyleLbl="node1" presStyleIdx="2" presStyleCnt="4">
        <dgm:presLayoutVars>
          <dgm:bulletEnabled val="1"/>
        </dgm:presLayoutVars>
      </dgm:prSet>
      <dgm:spPr/>
    </dgm:pt>
    <dgm:pt modelId="{931CED00-1DC8-413E-A0A3-AE148B87D97B}" type="pres">
      <dgm:prSet presAssocID="{53CD354E-3B44-4536-89B3-790F810CAB1F}" presName="FourNodes_4" presStyleLbl="node1" presStyleIdx="3" presStyleCnt="4">
        <dgm:presLayoutVars>
          <dgm:bulletEnabled val="1"/>
        </dgm:presLayoutVars>
      </dgm:prSet>
      <dgm:spPr/>
    </dgm:pt>
    <dgm:pt modelId="{513D554A-E057-47BE-A669-2CCAB242C80D}" type="pres">
      <dgm:prSet presAssocID="{53CD354E-3B44-4536-89B3-790F810CAB1F}" presName="FourConn_1-2" presStyleLbl="fgAccFollowNode1" presStyleIdx="0" presStyleCnt="3">
        <dgm:presLayoutVars>
          <dgm:bulletEnabled val="1"/>
        </dgm:presLayoutVars>
      </dgm:prSet>
      <dgm:spPr/>
    </dgm:pt>
    <dgm:pt modelId="{CB55CA0A-36A2-4EC8-B017-67FDF0AA8B8F}" type="pres">
      <dgm:prSet presAssocID="{53CD354E-3B44-4536-89B3-790F810CAB1F}" presName="FourConn_2-3" presStyleLbl="fgAccFollowNode1" presStyleIdx="1" presStyleCnt="3">
        <dgm:presLayoutVars>
          <dgm:bulletEnabled val="1"/>
        </dgm:presLayoutVars>
      </dgm:prSet>
      <dgm:spPr/>
    </dgm:pt>
    <dgm:pt modelId="{D626DE43-55E0-445F-A5FB-41559F56C727}" type="pres">
      <dgm:prSet presAssocID="{53CD354E-3B44-4536-89B3-790F810CAB1F}" presName="FourConn_3-4" presStyleLbl="fgAccFollowNode1" presStyleIdx="2" presStyleCnt="3">
        <dgm:presLayoutVars>
          <dgm:bulletEnabled val="1"/>
        </dgm:presLayoutVars>
      </dgm:prSet>
      <dgm:spPr/>
    </dgm:pt>
    <dgm:pt modelId="{EA121E54-A7B5-4167-858F-49BE32AAD011}" type="pres">
      <dgm:prSet presAssocID="{53CD354E-3B44-4536-89B3-790F810CAB1F}" presName="FourNodes_1_text" presStyleLbl="node1" presStyleIdx="3" presStyleCnt="4">
        <dgm:presLayoutVars>
          <dgm:bulletEnabled val="1"/>
        </dgm:presLayoutVars>
      </dgm:prSet>
      <dgm:spPr/>
    </dgm:pt>
    <dgm:pt modelId="{8A6018F4-5242-412F-81EB-AA4B50A0CC59}" type="pres">
      <dgm:prSet presAssocID="{53CD354E-3B44-4536-89B3-790F810CAB1F}" presName="FourNodes_2_text" presStyleLbl="node1" presStyleIdx="3" presStyleCnt="4">
        <dgm:presLayoutVars>
          <dgm:bulletEnabled val="1"/>
        </dgm:presLayoutVars>
      </dgm:prSet>
      <dgm:spPr/>
    </dgm:pt>
    <dgm:pt modelId="{ED4ABB5D-8D05-4612-98B6-70CC74453C03}" type="pres">
      <dgm:prSet presAssocID="{53CD354E-3B44-4536-89B3-790F810CAB1F}" presName="FourNodes_3_text" presStyleLbl="node1" presStyleIdx="3" presStyleCnt="4">
        <dgm:presLayoutVars>
          <dgm:bulletEnabled val="1"/>
        </dgm:presLayoutVars>
      </dgm:prSet>
      <dgm:spPr/>
    </dgm:pt>
    <dgm:pt modelId="{2563B0E0-76AA-42A1-AD93-2C04321E37EC}" type="pres">
      <dgm:prSet presAssocID="{53CD354E-3B44-4536-89B3-790F810CAB1F}" presName="FourNodes_4_text" presStyleLbl="node1" presStyleIdx="3" presStyleCnt="4">
        <dgm:presLayoutVars>
          <dgm:bulletEnabled val="1"/>
        </dgm:presLayoutVars>
      </dgm:prSet>
      <dgm:spPr/>
    </dgm:pt>
  </dgm:ptLst>
  <dgm:cxnLst>
    <dgm:cxn modelId="{13DF0801-E430-4DCB-AFFF-AA10C8379F06}" type="presOf" srcId="{7FD0B767-0E22-4032-B36A-674813A9A8F8}" destId="{8A6018F4-5242-412F-81EB-AA4B50A0CC59}" srcOrd="1" destOrd="0" presId="urn:microsoft.com/office/officeart/2005/8/layout/vProcess5"/>
    <dgm:cxn modelId="{1B63482A-F4C2-40EC-9C69-4D8B486B6466}" srcId="{53CD354E-3B44-4536-89B3-790F810CAB1F}" destId="{43FF8806-A868-477B-90D4-65763EA3B181}" srcOrd="3" destOrd="0" parTransId="{A609F093-EDBE-4543-84E0-F2F803E03A5E}" sibTransId="{75D4880B-8B34-4058-AC09-01E2E0BC727E}"/>
    <dgm:cxn modelId="{EDECDD33-7067-4118-80A3-7D44ADAF8FDB}" type="presOf" srcId="{3B4CAF52-9E69-4B4A-A393-5E531D0A0C23}" destId="{EA121E54-A7B5-4167-858F-49BE32AAD011}" srcOrd="1" destOrd="0" presId="urn:microsoft.com/office/officeart/2005/8/layout/vProcess5"/>
    <dgm:cxn modelId="{F19C8035-04BF-4207-8AE8-C581382E5CBA}" type="presOf" srcId="{43FF8806-A868-477B-90D4-65763EA3B181}" destId="{2563B0E0-76AA-42A1-AD93-2C04321E37EC}" srcOrd="1" destOrd="0" presId="urn:microsoft.com/office/officeart/2005/8/layout/vProcess5"/>
    <dgm:cxn modelId="{13C6B63F-68F6-4DC6-A2EB-CB9C7B3681B5}" type="presOf" srcId="{F8D984A3-CD1B-438F-9CCD-6B1B71007FD4}" destId="{ED4ABB5D-8D05-4612-98B6-70CC74453C03}" srcOrd="1" destOrd="0" presId="urn:microsoft.com/office/officeart/2005/8/layout/vProcess5"/>
    <dgm:cxn modelId="{A3C4015E-DB38-43B3-8C7C-1F3025DD4029}" srcId="{53CD354E-3B44-4536-89B3-790F810CAB1F}" destId="{F8D984A3-CD1B-438F-9CCD-6B1B71007FD4}" srcOrd="2" destOrd="0" parTransId="{F705448E-8F19-40B1-9D33-AABA0CC1AE40}" sibTransId="{C29819B0-226C-4DD9-8457-560696D293C3}"/>
    <dgm:cxn modelId="{A1E8415E-A37A-43FE-AE0C-2791FFA96667}" type="presOf" srcId="{C29819B0-226C-4DD9-8457-560696D293C3}" destId="{D626DE43-55E0-445F-A5FB-41559F56C727}" srcOrd="0" destOrd="0" presId="urn:microsoft.com/office/officeart/2005/8/layout/vProcess5"/>
    <dgm:cxn modelId="{B776184A-A275-47E4-BCDE-FC61215973CC}" type="presOf" srcId="{E76D42C9-B851-4754-915E-EEEED2370147}" destId="{CB55CA0A-36A2-4EC8-B017-67FDF0AA8B8F}" srcOrd="0" destOrd="0" presId="urn:microsoft.com/office/officeart/2005/8/layout/vProcess5"/>
    <dgm:cxn modelId="{47FA5E4C-230D-4CAD-BBA7-B350507742D0}" type="presOf" srcId="{43FF8806-A868-477B-90D4-65763EA3B181}" destId="{931CED00-1DC8-413E-A0A3-AE148B87D97B}" srcOrd="0" destOrd="0" presId="urn:microsoft.com/office/officeart/2005/8/layout/vProcess5"/>
    <dgm:cxn modelId="{53E8C683-1A24-4934-880A-89BDC7C27531}" type="presOf" srcId="{39CAB785-7EAE-486C-ABF9-084725A42B8D}" destId="{513D554A-E057-47BE-A669-2CCAB242C80D}" srcOrd="0" destOrd="0" presId="urn:microsoft.com/office/officeart/2005/8/layout/vProcess5"/>
    <dgm:cxn modelId="{2F19C794-7E6D-4278-B790-5A49D3CA37E5}" type="presOf" srcId="{F8D984A3-CD1B-438F-9CCD-6B1B71007FD4}" destId="{B193D100-D735-40A8-97BB-4DE9BAFBA81C}" srcOrd="0" destOrd="0" presId="urn:microsoft.com/office/officeart/2005/8/layout/vProcess5"/>
    <dgm:cxn modelId="{B44BED9D-F84D-4B2F-B167-656E7E1A6AF0}" srcId="{53CD354E-3B44-4536-89B3-790F810CAB1F}" destId="{7FD0B767-0E22-4032-B36A-674813A9A8F8}" srcOrd="1" destOrd="0" parTransId="{7A1A65E3-6661-441A-92B2-481537A4EA48}" sibTransId="{E76D42C9-B851-4754-915E-EEEED2370147}"/>
    <dgm:cxn modelId="{AD3C22C7-D34B-4308-897E-F3AC9160B042}" type="presOf" srcId="{53CD354E-3B44-4536-89B3-790F810CAB1F}" destId="{00736CA3-F69E-4754-923F-8D2B069F6EF3}" srcOrd="0" destOrd="0" presId="urn:microsoft.com/office/officeart/2005/8/layout/vProcess5"/>
    <dgm:cxn modelId="{4D834FCE-28C8-4AF7-9516-C66EC2EE6912}" type="presOf" srcId="{3B4CAF52-9E69-4B4A-A393-5E531D0A0C23}" destId="{E688DEC2-B12B-4C35-9EFB-F028A6B5F398}" srcOrd="0" destOrd="0" presId="urn:microsoft.com/office/officeart/2005/8/layout/vProcess5"/>
    <dgm:cxn modelId="{6E3039DF-132E-4937-9121-7C16973B13AD}" srcId="{53CD354E-3B44-4536-89B3-790F810CAB1F}" destId="{3B4CAF52-9E69-4B4A-A393-5E531D0A0C23}" srcOrd="0" destOrd="0" parTransId="{C6AFC129-C8C8-48A9-842E-6721E7216312}" sibTransId="{39CAB785-7EAE-486C-ABF9-084725A42B8D}"/>
    <dgm:cxn modelId="{64070FED-3FC5-43CD-830F-B3530367F7B9}" type="presOf" srcId="{7FD0B767-0E22-4032-B36A-674813A9A8F8}" destId="{F6E586D4-EE86-4FFA-BB24-4F01E88D37EE}" srcOrd="0" destOrd="0" presId="urn:microsoft.com/office/officeart/2005/8/layout/vProcess5"/>
    <dgm:cxn modelId="{796AA9CD-E0F5-4CE0-95C2-65E96DD16F29}" type="presParOf" srcId="{00736CA3-F69E-4754-923F-8D2B069F6EF3}" destId="{6D19171B-AAF6-4F81-9434-920A33ACA987}" srcOrd="0" destOrd="0" presId="urn:microsoft.com/office/officeart/2005/8/layout/vProcess5"/>
    <dgm:cxn modelId="{702A88B7-E22B-4B9E-9F37-9B06988FF0BC}" type="presParOf" srcId="{00736CA3-F69E-4754-923F-8D2B069F6EF3}" destId="{E688DEC2-B12B-4C35-9EFB-F028A6B5F398}" srcOrd="1" destOrd="0" presId="urn:microsoft.com/office/officeart/2005/8/layout/vProcess5"/>
    <dgm:cxn modelId="{F593C12C-BD99-4616-8ECC-8E42C0731AB5}" type="presParOf" srcId="{00736CA3-F69E-4754-923F-8D2B069F6EF3}" destId="{F6E586D4-EE86-4FFA-BB24-4F01E88D37EE}" srcOrd="2" destOrd="0" presId="urn:microsoft.com/office/officeart/2005/8/layout/vProcess5"/>
    <dgm:cxn modelId="{4FF13063-0BFA-4B6B-A0DA-9A0ABA3D8FB2}" type="presParOf" srcId="{00736CA3-F69E-4754-923F-8D2B069F6EF3}" destId="{B193D100-D735-40A8-97BB-4DE9BAFBA81C}" srcOrd="3" destOrd="0" presId="urn:microsoft.com/office/officeart/2005/8/layout/vProcess5"/>
    <dgm:cxn modelId="{216FA601-6A9D-44E3-935C-1AD849BE8933}" type="presParOf" srcId="{00736CA3-F69E-4754-923F-8D2B069F6EF3}" destId="{931CED00-1DC8-413E-A0A3-AE148B87D97B}" srcOrd="4" destOrd="0" presId="urn:microsoft.com/office/officeart/2005/8/layout/vProcess5"/>
    <dgm:cxn modelId="{E48557C2-992F-486F-A48C-A1385C55336A}" type="presParOf" srcId="{00736CA3-F69E-4754-923F-8D2B069F6EF3}" destId="{513D554A-E057-47BE-A669-2CCAB242C80D}" srcOrd="5" destOrd="0" presId="urn:microsoft.com/office/officeart/2005/8/layout/vProcess5"/>
    <dgm:cxn modelId="{498B1A31-1631-4324-A8F8-3CD04FFFB43F}" type="presParOf" srcId="{00736CA3-F69E-4754-923F-8D2B069F6EF3}" destId="{CB55CA0A-36A2-4EC8-B017-67FDF0AA8B8F}" srcOrd="6" destOrd="0" presId="urn:microsoft.com/office/officeart/2005/8/layout/vProcess5"/>
    <dgm:cxn modelId="{1D1B6189-AB07-4C6A-9436-CD19FC925BF4}" type="presParOf" srcId="{00736CA3-F69E-4754-923F-8D2B069F6EF3}" destId="{D626DE43-55E0-445F-A5FB-41559F56C727}" srcOrd="7" destOrd="0" presId="urn:microsoft.com/office/officeart/2005/8/layout/vProcess5"/>
    <dgm:cxn modelId="{B254BC9E-52CA-4552-88DD-D145F1B5A961}" type="presParOf" srcId="{00736CA3-F69E-4754-923F-8D2B069F6EF3}" destId="{EA121E54-A7B5-4167-858F-49BE32AAD011}" srcOrd="8" destOrd="0" presId="urn:microsoft.com/office/officeart/2005/8/layout/vProcess5"/>
    <dgm:cxn modelId="{52DE8B89-EA3B-413D-945D-C1EB6B82E866}" type="presParOf" srcId="{00736CA3-F69E-4754-923F-8D2B069F6EF3}" destId="{8A6018F4-5242-412F-81EB-AA4B50A0CC59}" srcOrd="9" destOrd="0" presId="urn:microsoft.com/office/officeart/2005/8/layout/vProcess5"/>
    <dgm:cxn modelId="{646F5244-6A24-44AA-8F63-5A76DC8ABB83}" type="presParOf" srcId="{00736CA3-F69E-4754-923F-8D2B069F6EF3}" destId="{ED4ABB5D-8D05-4612-98B6-70CC74453C03}" srcOrd="10" destOrd="0" presId="urn:microsoft.com/office/officeart/2005/8/layout/vProcess5"/>
    <dgm:cxn modelId="{67523443-35CB-4C99-917B-78211818591F}" type="presParOf" srcId="{00736CA3-F69E-4754-923F-8D2B069F6EF3}" destId="{2563B0E0-76AA-42A1-AD93-2C04321E37EC}" srcOrd="11"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04DA4E4-85D3-4D7A-AE88-822C84A91DA6}" type="doc">
      <dgm:prSet loTypeId="urn:microsoft.com/office/officeart/2005/8/layout/cycle3" loCatId="cycle" qsTypeId="urn:microsoft.com/office/officeart/2005/8/quickstyle/simple1" qsCatId="simple" csTypeId="urn:microsoft.com/office/officeart/2005/8/colors/accent1_2" csCatId="accent1" phldr="1"/>
      <dgm:spPr/>
      <dgm:t>
        <a:bodyPr/>
        <a:lstStyle/>
        <a:p>
          <a:endParaRPr lang="es-ES"/>
        </a:p>
      </dgm:t>
    </dgm:pt>
    <dgm:pt modelId="{EC3B0092-446B-4A54-B4A0-F668E518AD18}">
      <dgm:prSet phldrT="[Texto]"/>
      <dgm:spPr/>
      <dgm:t>
        <a:bodyPr/>
        <a:lstStyle/>
        <a:p>
          <a:r>
            <a:rPr lang="es-ES" dirty="0" err="1"/>
            <a:t>Get</a:t>
          </a:r>
          <a:r>
            <a:rPr lang="es-ES" dirty="0"/>
            <a:t> </a:t>
          </a:r>
          <a:r>
            <a:rPr lang="es-ES" dirty="0" err="1"/>
            <a:t>Photo</a:t>
          </a:r>
          <a:endParaRPr lang="es-ES" dirty="0"/>
        </a:p>
      </dgm:t>
    </dgm:pt>
    <dgm:pt modelId="{DD36FF4C-DCFC-4A8C-AA8F-00859496524E}" type="parTrans" cxnId="{3C553BB8-A1E4-499C-BA07-B04E1E72C19A}">
      <dgm:prSet/>
      <dgm:spPr/>
      <dgm:t>
        <a:bodyPr/>
        <a:lstStyle/>
        <a:p>
          <a:endParaRPr lang="es-ES"/>
        </a:p>
      </dgm:t>
    </dgm:pt>
    <dgm:pt modelId="{48CD75D2-9D58-4CD4-8111-8BC7B847FF83}" type="sibTrans" cxnId="{3C553BB8-A1E4-499C-BA07-B04E1E72C19A}">
      <dgm:prSet/>
      <dgm:spPr/>
      <dgm:t>
        <a:bodyPr/>
        <a:lstStyle/>
        <a:p>
          <a:endParaRPr lang="es-ES"/>
        </a:p>
      </dgm:t>
    </dgm:pt>
    <dgm:pt modelId="{21093BE1-9EDC-45C7-A00D-D56229BF7633}">
      <dgm:prSet phldrT="[Texto]"/>
      <dgm:spPr/>
      <dgm:t>
        <a:bodyPr/>
        <a:lstStyle/>
        <a:p>
          <a:r>
            <a:rPr lang="es-ES" dirty="0" err="1"/>
            <a:t>Transform</a:t>
          </a:r>
          <a:r>
            <a:rPr lang="es-ES" dirty="0"/>
            <a:t> </a:t>
          </a:r>
          <a:r>
            <a:rPr lang="es-ES" dirty="0" err="1"/>
            <a:t>Orthogonal</a:t>
          </a:r>
          <a:r>
            <a:rPr lang="es-ES" dirty="0"/>
            <a:t> View</a:t>
          </a:r>
        </a:p>
      </dgm:t>
    </dgm:pt>
    <dgm:pt modelId="{73761C99-C44F-4449-8882-C3E03CFE438A}" type="parTrans" cxnId="{A3953699-1EF1-42F9-A05B-D312E78A311F}">
      <dgm:prSet/>
      <dgm:spPr/>
      <dgm:t>
        <a:bodyPr/>
        <a:lstStyle/>
        <a:p>
          <a:endParaRPr lang="es-ES"/>
        </a:p>
      </dgm:t>
    </dgm:pt>
    <dgm:pt modelId="{AA07DEE8-75AC-46AB-8BFA-30B567C564EB}" type="sibTrans" cxnId="{A3953699-1EF1-42F9-A05B-D312E78A311F}">
      <dgm:prSet/>
      <dgm:spPr/>
      <dgm:t>
        <a:bodyPr/>
        <a:lstStyle/>
        <a:p>
          <a:endParaRPr lang="es-ES"/>
        </a:p>
      </dgm:t>
    </dgm:pt>
    <dgm:pt modelId="{89249623-1599-4043-B18C-55E813E4962F}">
      <dgm:prSet phldrT="[Texto]"/>
      <dgm:spPr/>
      <dgm:t>
        <a:bodyPr/>
        <a:lstStyle/>
        <a:p>
          <a:r>
            <a:rPr lang="es-ES" dirty="0" err="1"/>
            <a:t>Calculate</a:t>
          </a:r>
          <a:r>
            <a:rPr lang="es-ES" dirty="0"/>
            <a:t> position and </a:t>
          </a:r>
          <a:r>
            <a:rPr lang="es-ES" dirty="0" err="1"/>
            <a:t>direction</a:t>
          </a:r>
          <a:endParaRPr lang="es-ES" dirty="0"/>
        </a:p>
      </dgm:t>
    </dgm:pt>
    <dgm:pt modelId="{09B3331C-65F2-449E-8537-3679185FACE8}" type="parTrans" cxnId="{F7A3999D-A49E-47B1-902F-713CB3B75345}">
      <dgm:prSet/>
      <dgm:spPr/>
      <dgm:t>
        <a:bodyPr/>
        <a:lstStyle/>
        <a:p>
          <a:endParaRPr lang="es-ES"/>
        </a:p>
      </dgm:t>
    </dgm:pt>
    <dgm:pt modelId="{644DF69D-A6F0-497C-A4A7-136F5069AB06}" type="sibTrans" cxnId="{F7A3999D-A49E-47B1-902F-713CB3B75345}">
      <dgm:prSet/>
      <dgm:spPr/>
      <dgm:t>
        <a:bodyPr/>
        <a:lstStyle/>
        <a:p>
          <a:endParaRPr lang="es-ES"/>
        </a:p>
      </dgm:t>
    </dgm:pt>
    <dgm:pt modelId="{7603368E-EB27-40F9-B1EF-A87BB80A12C1}">
      <dgm:prSet phldrT="[Texto]"/>
      <dgm:spPr>
        <a:solidFill>
          <a:schemeClr val="accent1">
            <a:hueOff val="0"/>
            <a:satOff val="0"/>
            <a:lumOff val="0"/>
            <a:alpha val="35000"/>
          </a:schemeClr>
        </a:solidFill>
      </dgm:spPr>
      <dgm:t>
        <a:bodyPr/>
        <a:lstStyle/>
        <a:p>
          <a:r>
            <a:rPr lang="es-ES" dirty="0" err="1"/>
            <a:t>Calculate</a:t>
          </a:r>
          <a:r>
            <a:rPr lang="es-ES" dirty="0"/>
            <a:t> new </a:t>
          </a:r>
          <a:r>
            <a:rPr lang="es-ES" dirty="0" err="1"/>
            <a:t>destination</a:t>
          </a:r>
          <a:endParaRPr lang="es-ES" dirty="0"/>
        </a:p>
      </dgm:t>
    </dgm:pt>
    <dgm:pt modelId="{64EC79DC-78FA-4AAE-B57D-57428F52D08C}" type="parTrans" cxnId="{0E4DBF03-CB38-499C-9BFA-30B758B74755}">
      <dgm:prSet/>
      <dgm:spPr/>
      <dgm:t>
        <a:bodyPr/>
        <a:lstStyle/>
        <a:p>
          <a:endParaRPr lang="es-ES"/>
        </a:p>
      </dgm:t>
    </dgm:pt>
    <dgm:pt modelId="{6337FBEA-62F9-4589-8E80-AE85F0914BF8}" type="sibTrans" cxnId="{0E4DBF03-CB38-499C-9BFA-30B758B74755}">
      <dgm:prSet/>
      <dgm:spPr/>
      <dgm:t>
        <a:bodyPr/>
        <a:lstStyle/>
        <a:p>
          <a:endParaRPr lang="es-ES"/>
        </a:p>
      </dgm:t>
    </dgm:pt>
    <dgm:pt modelId="{C6F740F6-FE76-455B-9DEC-EAC5768CEA58}">
      <dgm:prSet phldrT="[Texto]"/>
      <dgm:spPr>
        <a:solidFill>
          <a:schemeClr val="accent1">
            <a:hueOff val="0"/>
            <a:satOff val="0"/>
            <a:lumOff val="0"/>
            <a:alpha val="35000"/>
          </a:schemeClr>
        </a:solidFill>
      </dgm:spPr>
      <dgm:t>
        <a:bodyPr/>
        <a:lstStyle/>
        <a:p>
          <a:r>
            <a:rPr lang="es-ES" dirty="0"/>
            <a:t>Run Target</a:t>
          </a:r>
        </a:p>
      </dgm:t>
    </dgm:pt>
    <dgm:pt modelId="{FDC28B64-8100-4B61-991B-2BD99D39AFB4}" type="parTrans" cxnId="{B2302CED-EDBB-4A6A-93DB-D2985AD23F1B}">
      <dgm:prSet/>
      <dgm:spPr/>
      <dgm:t>
        <a:bodyPr/>
        <a:lstStyle/>
        <a:p>
          <a:endParaRPr lang="es-ES"/>
        </a:p>
      </dgm:t>
    </dgm:pt>
    <dgm:pt modelId="{37B3D282-72D1-422F-A7D3-D6C636A5AC00}" type="sibTrans" cxnId="{B2302CED-EDBB-4A6A-93DB-D2985AD23F1B}">
      <dgm:prSet/>
      <dgm:spPr/>
      <dgm:t>
        <a:bodyPr/>
        <a:lstStyle/>
        <a:p>
          <a:endParaRPr lang="es-ES"/>
        </a:p>
      </dgm:t>
    </dgm:pt>
    <dgm:pt modelId="{633F22A1-E09B-4547-96B3-474FB9290401}" type="pres">
      <dgm:prSet presAssocID="{D04DA4E4-85D3-4D7A-AE88-822C84A91DA6}" presName="Name0" presStyleCnt="0">
        <dgm:presLayoutVars>
          <dgm:dir/>
          <dgm:resizeHandles val="exact"/>
        </dgm:presLayoutVars>
      </dgm:prSet>
      <dgm:spPr/>
    </dgm:pt>
    <dgm:pt modelId="{F59DBBFE-B815-456F-91AC-C97A82DACEF6}" type="pres">
      <dgm:prSet presAssocID="{D04DA4E4-85D3-4D7A-AE88-822C84A91DA6}" presName="cycle" presStyleCnt="0"/>
      <dgm:spPr/>
    </dgm:pt>
    <dgm:pt modelId="{ACE07679-864A-4C46-8CDB-D82F036507C0}" type="pres">
      <dgm:prSet presAssocID="{EC3B0092-446B-4A54-B4A0-F668E518AD18}" presName="nodeFirstNode" presStyleLbl="node1" presStyleIdx="0" presStyleCnt="5">
        <dgm:presLayoutVars>
          <dgm:bulletEnabled val="1"/>
        </dgm:presLayoutVars>
      </dgm:prSet>
      <dgm:spPr/>
    </dgm:pt>
    <dgm:pt modelId="{05F8BAC6-2A1B-4902-A51F-9F7BF4C2BDC8}" type="pres">
      <dgm:prSet presAssocID="{48CD75D2-9D58-4CD4-8111-8BC7B847FF83}" presName="sibTransFirstNode" presStyleLbl="bgShp" presStyleIdx="0" presStyleCnt="1"/>
      <dgm:spPr/>
    </dgm:pt>
    <dgm:pt modelId="{ABD38972-53CC-4527-91B1-7F54A17FD5FB}" type="pres">
      <dgm:prSet presAssocID="{21093BE1-9EDC-45C7-A00D-D56229BF7633}" presName="nodeFollowingNodes" presStyleLbl="node1" presStyleIdx="1" presStyleCnt="5">
        <dgm:presLayoutVars>
          <dgm:bulletEnabled val="1"/>
        </dgm:presLayoutVars>
      </dgm:prSet>
      <dgm:spPr/>
    </dgm:pt>
    <dgm:pt modelId="{44492CB9-162B-421F-810E-83E93960D871}" type="pres">
      <dgm:prSet presAssocID="{89249623-1599-4043-B18C-55E813E4962F}" presName="nodeFollowingNodes" presStyleLbl="node1" presStyleIdx="2" presStyleCnt="5">
        <dgm:presLayoutVars>
          <dgm:bulletEnabled val="1"/>
        </dgm:presLayoutVars>
      </dgm:prSet>
      <dgm:spPr/>
    </dgm:pt>
    <dgm:pt modelId="{FEFB86CA-BE4E-4FB6-9F8C-ED6677579E7A}" type="pres">
      <dgm:prSet presAssocID="{7603368E-EB27-40F9-B1EF-A87BB80A12C1}" presName="nodeFollowingNodes" presStyleLbl="node1" presStyleIdx="3" presStyleCnt="5">
        <dgm:presLayoutVars>
          <dgm:bulletEnabled val="1"/>
        </dgm:presLayoutVars>
      </dgm:prSet>
      <dgm:spPr/>
    </dgm:pt>
    <dgm:pt modelId="{22D6A08B-AD21-4EC4-BC89-01E8D9156BF2}" type="pres">
      <dgm:prSet presAssocID="{C6F740F6-FE76-455B-9DEC-EAC5768CEA58}" presName="nodeFollowingNodes" presStyleLbl="node1" presStyleIdx="4" presStyleCnt="5">
        <dgm:presLayoutVars>
          <dgm:bulletEnabled val="1"/>
        </dgm:presLayoutVars>
      </dgm:prSet>
      <dgm:spPr/>
    </dgm:pt>
  </dgm:ptLst>
  <dgm:cxnLst>
    <dgm:cxn modelId="{0E4DBF03-CB38-499C-9BFA-30B758B74755}" srcId="{D04DA4E4-85D3-4D7A-AE88-822C84A91DA6}" destId="{7603368E-EB27-40F9-B1EF-A87BB80A12C1}" srcOrd="3" destOrd="0" parTransId="{64EC79DC-78FA-4AAE-B57D-57428F52D08C}" sibTransId="{6337FBEA-62F9-4589-8E80-AE85F0914BF8}"/>
    <dgm:cxn modelId="{F42DF932-6D20-4FCD-84E0-71B73CE74AAA}" type="presOf" srcId="{D04DA4E4-85D3-4D7A-AE88-822C84A91DA6}" destId="{633F22A1-E09B-4547-96B3-474FB9290401}" srcOrd="0" destOrd="0" presId="urn:microsoft.com/office/officeart/2005/8/layout/cycle3"/>
    <dgm:cxn modelId="{FC69023C-47B9-4E6A-A8CA-D09398902D7D}" type="presOf" srcId="{89249623-1599-4043-B18C-55E813E4962F}" destId="{44492CB9-162B-421F-810E-83E93960D871}" srcOrd="0" destOrd="0" presId="urn:microsoft.com/office/officeart/2005/8/layout/cycle3"/>
    <dgm:cxn modelId="{16ECB75D-674B-4BFA-B760-587B5588774A}" type="presOf" srcId="{C6F740F6-FE76-455B-9DEC-EAC5768CEA58}" destId="{22D6A08B-AD21-4EC4-BC89-01E8D9156BF2}" srcOrd="0" destOrd="0" presId="urn:microsoft.com/office/officeart/2005/8/layout/cycle3"/>
    <dgm:cxn modelId="{51B7CF66-4C04-440A-B1F8-766339B77584}" type="presOf" srcId="{21093BE1-9EDC-45C7-A00D-D56229BF7633}" destId="{ABD38972-53CC-4527-91B1-7F54A17FD5FB}" srcOrd="0" destOrd="0" presId="urn:microsoft.com/office/officeart/2005/8/layout/cycle3"/>
    <dgm:cxn modelId="{F0D19254-C474-413C-BFED-92BA3B6C6791}" type="presOf" srcId="{48CD75D2-9D58-4CD4-8111-8BC7B847FF83}" destId="{05F8BAC6-2A1B-4902-A51F-9F7BF4C2BDC8}" srcOrd="0" destOrd="0" presId="urn:microsoft.com/office/officeart/2005/8/layout/cycle3"/>
    <dgm:cxn modelId="{37073693-5079-4904-BB8F-704270B1BD7B}" type="presOf" srcId="{7603368E-EB27-40F9-B1EF-A87BB80A12C1}" destId="{FEFB86CA-BE4E-4FB6-9F8C-ED6677579E7A}" srcOrd="0" destOrd="0" presId="urn:microsoft.com/office/officeart/2005/8/layout/cycle3"/>
    <dgm:cxn modelId="{A3953699-1EF1-42F9-A05B-D312E78A311F}" srcId="{D04DA4E4-85D3-4D7A-AE88-822C84A91DA6}" destId="{21093BE1-9EDC-45C7-A00D-D56229BF7633}" srcOrd="1" destOrd="0" parTransId="{73761C99-C44F-4449-8882-C3E03CFE438A}" sibTransId="{AA07DEE8-75AC-46AB-8BFA-30B567C564EB}"/>
    <dgm:cxn modelId="{F7A3999D-A49E-47B1-902F-713CB3B75345}" srcId="{D04DA4E4-85D3-4D7A-AE88-822C84A91DA6}" destId="{89249623-1599-4043-B18C-55E813E4962F}" srcOrd="2" destOrd="0" parTransId="{09B3331C-65F2-449E-8537-3679185FACE8}" sibTransId="{644DF69D-A6F0-497C-A4A7-136F5069AB06}"/>
    <dgm:cxn modelId="{DACDE4A9-D866-4BC9-8E7F-FD0C24BE32A8}" type="presOf" srcId="{EC3B0092-446B-4A54-B4A0-F668E518AD18}" destId="{ACE07679-864A-4C46-8CDB-D82F036507C0}" srcOrd="0" destOrd="0" presId="urn:microsoft.com/office/officeart/2005/8/layout/cycle3"/>
    <dgm:cxn modelId="{3C553BB8-A1E4-499C-BA07-B04E1E72C19A}" srcId="{D04DA4E4-85D3-4D7A-AE88-822C84A91DA6}" destId="{EC3B0092-446B-4A54-B4A0-F668E518AD18}" srcOrd="0" destOrd="0" parTransId="{DD36FF4C-DCFC-4A8C-AA8F-00859496524E}" sibTransId="{48CD75D2-9D58-4CD4-8111-8BC7B847FF83}"/>
    <dgm:cxn modelId="{B2302CED-EDBB-4A6A-93DB-D2985AD23F1B}" srcId="{D04DA4E4-85D3-4D7A-AE88-822C84A91DA6}" destId="{C6F740F6-FE76-455B-9DEC-EAC5768CEA58}" srcOrd="4" destOrd="0" parTransId="{FDC28B64-8100-4B61-991B-2BD99D39AFB4}" sibTransId="{37B3D282-72D1-422F-A7D3-D6C636A5AC00}"/>
    <dgm:cxn modelId="{F55B4303-0F7C-4381-8BCC-6CED5ABF24AE}" type="presParOf" srcId="{633F22A1-E09B-4547-96B3-474FB9290401}" destId="{F59DBBFE-B815-456F-91AC-C97A82DACEF6}" srcOrd="0" destOrd="0" presId="urn:microsoft.com/office/officeart/2005/8/layout/cycle3"/>
    <dgm:cxn modelId="{B344D257-12FA-42B6-BC61-E9C3EE324C5F}" type="presParOf" srcId="{F59DBBFE-B815-456F-91AC-C97A82DACEF6}" destId="{ACE07679-864A-4C46-8CDB-D82F036507C0}" srcOrd="0" destOrd="0" presId="urn:microsoft.com/office/officeart/2005/8/layout/cycle3"/>
    <dgm:cxn modelId="{639E328F-E198-4452-BC6E-9F3BFB581E7D}" type="presParOf" srcId="{F59DBBFE-B815-456F-91AC-C97A82DACEF6}" destId="{05F8BAC6-2A1B-4902-A51F-9F7BF4C2BDC8}" srcOrd="1" destOrd="0" presId="urn:microsoft.com/office/officeart/2005/8/layout/cycle3"/>
    <dgm:cxn modelId="{0371A772-300C-4835-83D0-693B56CB1567}" type="presParOf" srcId="{F59DBBFE-B815-456F-91AC-C97A82DACEF6}" destId="{ABD38972-53CC-4527-91B1-7F54A17FD5FB}" srcOrd="2" destOrd="0" presId="urn:microsoft.com/office/officeart/2005/8/layout/cycle3"/>
    <dgm:cxn modelId="{DDAE21EA-5864-4BEE-A9CC-7B25F0177463}" type="presParOf" srcId="{F59DBBFE-B815-456F-91AC-C97A82DACEF6}" destId="{44492CB9-162B-421F-810E-83E93960D871}" srcOrd="3" destOrd="0" presId="urn:microsoft.com/office/officeart/2005/8/layout/cycle3"/>
    <dgm:cxn modelId="{A8C42D6B-FC45-4ED3-9998-5F5D57BF3A39}" type="presParOf" srcId="{F59DBBFE-B815-456F-91AC-C97A82DACEF6}" destId="{FEFB86CA-BE4E-4FB6-9F8C-ED6677579E7A}" srcOrd="4" destOrd="0" presId="urn:microsoft.com/office/officeart/2005/8/layout/cycle3"/>
    <dgm:cxn modelId="{693D46DE-7899-4A25-813D-75B079274BC1}" type="presParOf" srcId="{F59DBBFE-B815-456F-91AC-C97A82DACEF6}" destId="{22D6A08B-AD21-4EC4-BC89-01E8D9156BF2}" srcOrd="5" destOrd="0" presId="urn:microsoft.com/office/officeart/2005/8/layout/cycle3"/>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E0552D2-DAB1-4625-8261-50FADCAC7B7E}">
      <dsp:nvSpPr>
        <dsp:cNvPr id="0" name=""/>
        <dsp:cNvSpPr/>
      </dsp:nvSpPr>
      <dsp:spPr>
        <a:xfrm>
          <a:off x="1589" y="391900"/>
          <a:ext cx="1936029" cy="774411"/>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es-ES" sz="1500" kern="1200" dirty="0" err="1"/>
            <a:t>Digitalization</a:t>
          </a:r>
          <a:endParaRPr lang="es-ES" sz="1500" kern="1200" dirty="0"/>
        </a:p>
      </dsp:txBody>
      <dsp:txXfrm>
        <a:off x="388795" y="391900"/>
        <a:ext cx="1161618" cy="774411"/>
      </dsp:txXfrm>
    </dsp:sp>
    <dsp:sp modelId="{9D2AB5AF-37AE-4EC1-BF5D-5021C454EDD6}">
      <dsp:nvSpPr>
        <dsp:cNvPr id="0" name=""/>
        <dsp:cNvSpPr/>
      </dsp:nvSpPr>
      <dsp:spPr>
        <a:xfrm>
          <a:off x="1744015" y="391900"/>
          <a:ext cx="1936029" cy="774411"/>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es-ES" sz="1500" kern="1200" dirty="0" err="1"/>
            <a:t>Image</a:t>
          </a:r>
          <a:r>
            <a:rPr lang="es-ES" sz="1500" kern="1200" dirty="0"/>
            <a:t> </a:t>
          </a:r>
          <a:r>
            <a:rPr lang="es-ES" sz="1500" kern="1200" dirty="0" err="1"/>
            <a:t>enhancement</a:t>
          </a:r>
          <a:endParaRPr lang="es-ES" sz="1500" kern="1200" dirty="0"/>
        </a:p>
      </dsp:txBody>
      <dsp:txXfrm>
        <a:off x="2131221" y="391900"/>
        <a:ext cx="1161618" cy="774411"/>
      </dsp:txXfrm>
    </dsp:sp>
    <dsp:sp modelId="{830462F4-3B65-4F9F-8DFC-0D5AC1144EB0}">
      <dsp:nvSpPr>
        <dsp:cNvPr id="0" name=""/>
        <dsp:cNvSpPr/>
      </dsp:nvSpPr>
      <dsp:spPr>
        <a:xfrm>
          <a:off x="3486442" y="391900"/>
          <a:ext cx="1936029" cy="774411"/>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es-ES" sz="1500" kern="1200" dirty="0" err="1"/>
            <a:t>Segmentation</a:t>
          </a:r>
          <a:endParaRPr lang="es-ES" sz="1500" kern="1200" dirty="0"/>
        </a:p>
      </dsp:txBody>
      <dsp:txXfrm>
        <a:off x="3873648" y="391900"/>
        <a:ext cx="1161618" cy="77441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88DEC2-B12B-4C35-9EFB-F028A6B5F398}">
      <dsp:nvSpPr>
        <dsp:cNvPr id="0" name=""/>
        <dsp:cNvSpPr/>
      </dsp:nvSpPr>
      <dsp:spPr>
        <a:xfrm>
          <a:off x="0" y="0"/>
          <a:ext cx="3207887" cy="47274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s-ES" sz="1700" kern="1200" dirty="0" err="1"/>
            <a:t>Generate</a:t>
          </a:r>
          <a:r>
            <a:rPr lang="es-ES" sz="1700" kern="1200" dirty="0"/>
            <a:t> Field</a:t>
          </a:r>
        </a:p>
      </dsp:txBody>
      <dsp:txXfrm>
        <a:off x="13846" y="13846"/>
        <a:ext cx="2657812" cy="445052"/>
      </dsp:txXfrm>
    </dsp:sp>
    <dsp:sp modelId="{F6E586D4-EE86-4FFA-BB24-4F01E88D37EE}">
      <dsp:nvSpPr>
        <dsp:cNvPr id="0" name=""/>
        <dsp:cNvSpPr/>
      </dsp:nvSpPr>
      <dsp:spPr>
        <a:xfrm>
          <a:off x="268660" y="558698"/>
          <a:ext cx="3207887" cy="47274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s-ES" sz="1700" kern="1200" dirty="0" err="1"/>
            <a:t>Generate</a:t>
          </a:r>
          <a:r>
            <a:rPr lang="es-ES" sz="1700" kern="1200" dirty="0"/>
            <a:t> </a:t>
          </a:r>
          <a:r>
            <a:rPr lang="es-ES" sz="1700" kern="1200" dirty="0" err="1"/>
            <a:t>Orthogonal</a:t>
          </a:r>
          <a:r>
            <a:rPr lang="es-ES" sz="1700" kern="1200" dirty="0"/>
            <a:t> View</a:t>
          </a:r>
        </a:p>
      </dsp:txBody>
      <dsp:txXfrm>
        <a:off x="282506" y="572544"/>
        <a:ext cx="2604250" cy="445052"/>
      </dsp:txXfrm>
    </dsp:sp>
    <dsp:sp modelId="{B193D100-D735-40A8-97BB-4DE9BAFBA81C}">
      <dsp:nvSpPr>
        <dsp:cNvPr id="0" name=""/>
        <dsp:cNvSpPr/>
      </dsp:nvSpPr>
      <dsp:spPr>
        <a:xfrm>
          <a:off x="533311" y="1117396"/>
          <a:ext cx="3207887" cy="47274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s-ES" sz="1700" kern="1200" dirty="0" err="1"/>
            <a:t>Calibrate</a:t>
          </a:r>
          <a:r>
            <a:rPr lang="es-ES" sz="1700" kern="1200" dirty="0"/>
            <a:t> color </a:t>
          </a:r>
          <a:r>
            <a:rPr lang="es-ES" sz="1700" kern="1200" dirty="0" err="1"/>
            <a:t>threshold</a:t>
          </a:r>
          <a:endParaRPr lang="es-ES" sz="1700" kern="1200" dirty="0"/>
        </a:p>
      </dsp:txBody>
      <dsp:txXfrm>
        <a:off x="547157" y="1131242"/>
        <a:ext cx="2608260" cy="445052"/>
      </dsp:txXfrm>
    </dsp:sp>
    <dsp:sp modelId="{931CED00-1DC8-413E-A0A3-AE148B87D97B}">
      <dsp:nvSpPr>
        <dsp:cNvPr id="0" name=""/>
        <dsp:cNvSpPr/>
      </dsp:nvSpPr>
      <dsp:spPr>
        <a:xfrm>
          <a:off x="801971" y="1676095"/>
          <a:ext cx="3207887" cy="47274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s-ES" sz="1700" kern="1200" dirty="0" err="1"/>
            <a:t>Calibrate</a:t>
          </a:r>
          <a:r>
            <a:rPr lang="es-ES" sz="1700" kern="1200" dirty="0"/>
            <a:t> </a:t>
          </a:r>
          <a:r>
            <a:rPr lang="es-ES" sz="1700" kern="1200" dirty="0" err="1"/>
            <a:t>rover</a:t>
          </a:r>
          <a:r>
            <a:rPr lang="es-ES" sz="1700" kern="1200" dirty="0"/>
            <a:t> position</a:t>
          </a:r>
        </a:p>
      </dsp:txBody>
      <dsp:txXfrm>
        <a:off x="815817" y="1689941"/>
        <a:ext cx="2604250" cy="445052"/>
      </dsp:txXfrm>
    </dsp:sp>
    <dsp:sp modelId="{513D554A-E057-47BE-A669-2CCAB242C80D}">
      <dsp:nvSpPr>
        <dsp:cNvPr id="0" name=""/>
        <dsp:cNvSpPr/>
      </dsp:nvSpPr>
      <dsp:spPr>
        <a:xfrm>
          <a:off x="2900603" y="362079"/>
          <a:ext cx="307284" cy="307284"/>
        </a:xfrm>
        <a:prstGeom prst="downArrow">
          <a:avLst>
            <a:gd name="adj1" fmla="val 55000"/>
            <a:gd name="adj2" fmla="val 45000"/>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endParaRPr lang="es-ES" sz="1400" kern="1200"/>
        </a:p>
      </dsp:txBody>
      <dsp:txXfrm>
        <a:off x="2969742" y="362079"/>
        <a:ext cx="169006" cy="231231"/>
      </dsp:txXfrm>
    </dsp:sp>
    <dsp:sp modelId="{CB55CA0A-36A2-4EC8-B017-67FDF0AA8B8F}">
      <dsp:nvSpPr>
        <dsp:cNvPr id="0" name=""/>
        <dsp:cNvSpPr/>
      </dsp:nvSpPr>
      <dsp:spPr>
        <a:xfrm>
          <a:off x="3169263" y="920777"/>
          <a:ext cx="307284" cy="307284"/>
        </a:xfrm>
        <a:prstGeom prst="downArrow">
          <a:avLst>
            <a:gd name="adj1" fmla="val 55000"/>
            <a:gd name="adj2" fmla="val 45000"/>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endParaRPr lang="es-ES" sz="1400" kern="1200"/>
        </a:p>
      </dsp:txBody>
      <dsp:txXfrm>
        <a:off x="3238402" y="920777"/>
        <a:ext cx="169006" cy="231231"/>
      </dsp:txXfrm>
    </dsp:sp>
    <dsp:sp modelId="{D626DE43-55E0-445F-A5FB-41559F56C727}">
      <dsp:nvSpPr>
        <dsp:cNvPr id="0" name=""/>
        <dsp:cNvSpPr/>
      </dsp:nvSpPr>
      <dsp:spPr>
        <a:xfrm>
          <a:off x="3433914" y="1479476"/>
          <a:ext cx="307284" cy="307284"/>
        </a:xfrm>
        <a:prstGeom prst="downArrow">
          <a:avLst>
            <a:gd name="adj1" fmla="val 55000"/>
            <a:gd name="adj2" fmla="val 45000"/>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endParaRPr lang="es-ES" sz="1400" kern="1200"/>
        </a:p>
      </dsp:txBody>
      <dsp:txXfrm>
        <a:off x="3503053" y="1479476"/>
        <a:ext cx="169006" cy="23123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5F8BAC6-2A1B-4902-A51F-9F7BF4C2BDC8}">
      <dsp:nvSpPr>
        <dsp:cNvPr id="0" name=""/>
        <dsp:cNvSpPr/>
      </dsp:nvSpPr>
      <dsp:spPr>
        <a:xfrm>
          <a:off x="425166" y="-11049"/>
          <a:ext cx="2546281" cy="2546281"/>
        </a:xfrm>
        <a:prstGeom prst="circularArrow">
          <a:avLst>
            <a:gd name="adj1" fmla="val 5544"/>
            <a:gd name="adj2" fmla="val 330680"/>
            <a:gd name="adj3" fmla="val 13950748"/>
            <a:gd name="adj4" fmla="val 17280462"/>
            <a:gd name="adj5" fmla="val 5757"/>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CE07679-864A-4C46-8CDB-D82F036507C0}">
      <dsp:nvSpPr>
        <dsp:cNvPr id="0" name=""/>
        <dsp:cNvSpPr/>
      </dsp:nvSpPr>
      <dsp:spPr>
        <a:xfrm>
          <a:off x="1147684" y="848"/>
          <a:ext cx="1101246" cy="550623"/>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s-ES" sz="1000" kern="1200" dirty="0" err="1"/>
            <a:t>Get</a:t>
          </a:r>
          <a:r>
            <a:rPr lang="es-ES" sz="1000" kern="1200" dirty="0"/>
            <a:t> </a:t>
          </a:r>
          <a:r>
            <a:rPr lang="es-ES" sz="1000" kern="1200" dirty="0" err="1"/>
            <a:t>Photo</a:t>
          </a:r>
          <a:endParaRPr lang="es-ES" sz="1000" kern="1200" dirty="0"/>
        </a:p>
      </dsp:txBody>
      <dsp:txXfrm>
        <a:off x="1174563" y="27727"/>
        <a:ext cx="1047488" cy="496865"/>
      </dsp:txXfrm>
    </dsp:sp>
    <dsp:sp modelId="{ABD38972-53CC-4527-91B1-7F54A17FD5FB}">
      <dsp:nvSpPr>
        <dsp:cNvPr id="0" name=""/>
        <dsp:cNvSpPr/>
      </dsp:nvSpPr>
      <dsp:spPr>
        <a:xfrm>
          <a:off x="2180374" y="751141"/>
          <a:ext cx="1101246" cy="550623"/>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s-ES" sz="1000" kern="1200" dirty="0" err="1"/>
            <a:t>Transform</a:t>
          </a:r>
          <a:r>
            <a:rPr lang="es-ES" sz="1000" kern="1200" dirty="0"/>
            <a:t> </a:t>
          </a:r>
          <a:r>
            <a:rPr lang="es-ES" sz="1000" kern="1200" dirty="0" err="1"/>
            <a:t>Orthogonal</a:t>
          </a:r>
          <a:r>
            <a:rPr lang="es-ES" sz="1000" kern="1200" dirty="0"/>
            <a:t> View</a:t>
          </a:r>
        </a:p>
      </dsp:txBody>
      <dsp:txXfrm>
        <a:off x="2207253" y="778020"/>
        <a:ext cx="1047488" cy="496865"/>
      </dsp:txXfrm>
    </dsp:sp>
    <dsp:sp modelId="{44492CB9-162B-421F-810E-83E93960D871}">
      <dsp:nvSpPr>
        <dsp:cNvPr id="0" name=""/>
        <dsp:cNvSpPr/>
      </dsp:nvSpPr>
      <dsp:spPr>
        <a:xfrm>
          <a:off x="1785921" y="1965141"/>
          <a:ext cx="1101246" cy="550623"/>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s-ES" sz="1000" kern="1200" dirty="0" err="1"/>
            <a:t>Calculate</a:t>
          </a:r>
          <a:r>
            <a:rPr lang="es-ES" sz="1000" kern="1200" dirty="0"/>
            <a:t> position and </a:t>
          </a:r>
          <a:r>
            <a:rPr lang="es-ES" sz="1000" kern="1200" dirty="0" err="1"/>
            <a:t>direction</a:t>
          </a:r>
          <a:endParaRPr lang="es-ES" sz="1000" kern="1200" dirty="0"/>
        </a:p>
      </dsp:txBody>
      <dsp:txXfrm>
        <a:off x="1812800" y="1992020"/>
        <a:ext cx="1047488" cy="496865"/>
      </dsp:txXfrm>
    </dsp:sp>
    <dsp:sp modelId="{FEFB86CA-BE4E-4FB6-9F8C-ED6677579E7A}">
      <dsp:nvSpPr>
        <dsp:cNvPr id="0" name=""/>
        <dsp:cNvSpPr/>
      </dsp:nvSpPr>
      <dsp:spPr>
        <a:xfrm>
          <a:off x="509446" y="1965141"/>
          <a:ext cx="1101246" cy="550623"/>
        </a:xfrm>
        <a:prstGeom prst="roundRect">
          <a:avLst/>
        </a:prstGeom>
        <a:solidFill>
          <a:schemeClr val="accent1">
            <a:hueOff val="0"/>
            <a:satOff val="0"/>
            <a:lumOff val="0"/>
            <a:alpha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s-ES" sz="1000" kern="1200" dirty="0" err="1"/>
            <a:t>Calculate</a:t>
          </a:r>
          <a:r>
            <a:rPr lang="es-ES" sz="1000" kern="1200" dirty="0"/>
            <a:t> new </a:t>
          </a:r>
          <a:r>
            <a:rPr lang="es-ES" sz="1000" kern="1200" dirty="0" err="1"/>
            <a:t>destination</a:t>
          </a:r>
          <a:endParaRPr lang="es-ES" sz="1000" kern="1200" dirty="0"/>
        </a:p>
      </dsp:txBody>
      <dsp:txXfrm>
        <a:off x="536325" y="1992020"/>
        <a:ext cx="1047488" cy="496865"/>
      </dsp:txXfrm>
    </dsp:sp>
    <dsp:sp modelId="{22D6A08B-AD21-4EC4-BC89-01E8D9156BF2}">
      <dsp:nvSpPr>
        <dsp:cNvPr id="0" name=""/>
        <dsp:cNvSpPr/>
      </dsp:nvSpPr>
      <dsp:spPr>
        <a:xfrm>
          <a:off x="114994" y="751141"/>
          <a:ext cx="1101246" cy="550623"/>
        </a:xfrm>
        <a:prstGeom prst="roundRect">
          <a:avLst/>
        </a:prstGeom>
        <a:solidFill>
          <a:schemeClr val="accent1">
            <a:hueOff val="0"/>
            <a:satOff val="0"/>
            <a:lumOff val="0"/>
            <a:alpha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s-ES" sz="1000" kern="1200" dirty="0"/>
            <a:t>Run Target</a:t>
          </a:r>
        </a:p>
      </dsp:txBody>
      <dsp:txXfrm>
        <a:off x="141873" y="778020"/>
        <a:ext cx="1047488" cy="496865"/>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3.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6332"/>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50443" y="0"/>
            <a:ext cx="2945659" cy="496332"/>
          </a:xfrm>
          <a:prstGeom prst="rect">
            <a:avLst/>
          </a:prstGeom>
        </p:spPr>
        <p:txBody>
          <a:bodyPr vert="horz" lIns="91440" tIns="45720" rIns="91440" bIns="45720" rtlCol="0"/>
          <a:lstStyle>
            <a:lvl1pPr algn="r">
              <a:defRPr sz="1200"/>
            </a:lvl1pPr>
          </a:lstStyle>
          <a:p>
            <a:fld id="{DE2F9ED7-D9DF-9B4A-A1AC-9FBF0C9B1C8E}" type="datetime1">
              <a:rPr lang="es-ES" smtClean="0"/>
              <a:t>21/02/2022</a:t>
            </a:fld>
            <a:endParaRPr lang="en-US"/>
          </a:p>
        </p:txBody>
      </p:sp>
      <p:sp>
        <p:nvSpPr>
          <p:cNvPr id="4" name="Footer Placeholder 3"/>
          <p:cNvSpPr>
            <a:spLocks noGrp="1"/>
          </p:cNvSpPr>
          <p:nvPr>
            <p:ph type="ftr" sz="quarter" idx="2"/>
          </p:nvPr>
        </p:nvSpPr>
        <p:spPr>
          <a:xfrm>
            <a:off x="0" y="9428583"/>
            <a:ext cx="2945659" cy="496332"/>
          </a:xfrm>
          <a:prstGeom prst="rect">
            <a:avLst/>
          </a:prstGeom>
        </p:spPr>
        <p:txBody>
          <a:bodyPr vert="horz" lIns="91440" tIns="45720" rIns="91440" bIns="45720" rtlCol="0" anchor="b"/>
          <a:lstStyle>
            <a:lvl1pPr algn="l">
              <a:defRPr sz="1200"/>
            </a:lvl1pPr>
          </a:lstStyle>
          <a:p>
            <a:r>
              <a:rPr lang="es-ES_tradnl"/>
              <a:t>Nombre presentación</a:t>
            </a:r>
            <a:endParaRPr lang="en-US"/>
          </a:p>
        </p:txBody>
      </p:sp>
      <p:sp>
        <p:nvSpPr>
          <p:cNvPr id="5" name="Slide Number Placeholder 4"/>
          <p:cNvSpPr>
            <a:spLocks noGrp="1"/>
          </p:cNvSpPr>
          <p:nvPr>
            <p:ph type="sldNum" sz="quarter" idx="3"/>
          </p:nvPr>
        </p:nvSpPr>
        <p:spPr>
          <a:xfrm>
            <a:off x="3850443" y="9428583"/>
            <a:ext cx="2945659" cy="496332"/>
          </a:xfrm>
          <a:prstGeom prst="rect">
            <a:avLst/>
          </a:prstGeom>
        </p:spPr>
        <p:txBody>
          <a:bodyPr vert="horz" lIns="91440" tIns="45720" rIns="91440" bIns="45720" rtlCol="0" anchor="b"/>
          <a:lstStyle>
            <a:lvl1pPr algn="r">
              <a:defRPr sz="1200"/>
            </a:lvl1pPr>
          </a:lstStyle>
          <a:p>
            <a:fld id="{6C9381E0-5EA1-A741-8E0F-979B987291DA}" type="slidenum">
              <a:rPr lang="en-US" smtClean="0"/>
              <a:t>‹Nº›</a:t>
            </a:fld>
            <a:endParaRPr lang="en-US"/>
          </a:p>
        </p:txBody>
      </p:sp>
    </p:spTree>
    <p:extLst>
      <p:ext uri="{BB962C8B-B14F-4D97-AF65-F5344CB8AC3E}">
        <p14:creationId xmlns:p14="http://schemas.microsoft.com/office/powerpoint/2010/main" val="3652462174"/>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6332"/>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50443" y="0"/>
            <a:ext cx="2945659" cy="496332"/>
          </a:xfrm>
          <a:prstGeom prst="rect">
            <a:avLst/>
          </a:prstGeom>
        </p:spPr>
        <p:txBody>
          <a:bodyPr vert="horz" lIns="91440" tIns="45720" rIns="91440" bIns="45720" rtlCol="0"/>
          <a:lstStyle>
            <a:lvl1pPr algn="r">
              <a:defRPr sz="1200"/>
            </a:lvl1pPr>
          </a:lstStyle>
          <a:p>
            <a:fld id="{FEDC53B6-CB23-B545-A702-0812837A95EA}" type="datetime1">
              <a:rPr lang="es-ES" smtClean="0"/>
              <a:t>21/02/2022</a:t>
            </a:fld>
            <a:endParaRPr lang="en-US"/>
          </a:p>
        </p:txBody>
      </p:sp>
      <p:sp>
        <p:nvSpPr>
          <p:cNvPr id="4" name="Slide Image Placeholder 3"/>
          <p:cNvSpPr>
            <a:spLocks noGrp="1" noRot="1" noChangeAspect="1"/>
          </p:cNvSpPr>
          <p:nvPr>
            <p:ph type="sldImg" idx="2"/>
          </p:nvPr>
        </p:nvSpPr>
        <p:spPr>
          <a:xfrm>
            <a:off x="917575" y="744538"/>
            <a:ext cx="4962525" cy="3722687"/>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79768" y="4715153"/>
            <a:ext cx="5438140" cy="4466987"/>
          </a:xfrm>
          <a:prstGeom prst="rect">
            <a:avLst/>
          </a:prstGeom>
        </p:spPr>
        <p:txBody>
          <a:bodyPr vert="horz" lIns="91440" tIns="45720" rIns="91440" bIns="45720" rtlCol="0"/>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a:p>
        </p:txBody>
      </p:sp>
      <p:sp>
        <p:nvSpPr>
          <p:cNvPr id="6" name="Footer Placeholder 5"/>
          <p:cNvSpPr>
            <a:spLocks noGrp="1"/>
          </p:cNvSpPr>
          <p:nvPr>
            <p:ph type="ftr" sz="quarter" idx="4"/>
          </p:nvPr>
        </p:nvSpPr>
        <p:spPr>
          <a:xfrm>
            <a:off x="0" y="9428583"/>
            <a:ext cx="2945659" cy="496332"/>
          </a:xfrm>
          <a:prstGeom prst="rect">
            <a:avLst/>
          </a:prstGeom>
        </p:spPr>
        <p:txBody>
          <a:bodyPr vert="horz" lIns="91440" tIns="45720" rIns="91440" bIns="45720" rtlCol="0" anchor="b"/>
          <a:lstStyle>
            <a:lvl1pPr algn="l">
              <a:defRPr sz="1200"/>
            </a:lvl1pPr>
          </a:lstStyle>
          <a:p>
            <a:r>
              <a:rPr lang="es-ES_tradnl"/>
              <a:t>Nombre presentación</a:t>
            </a:r>
            <a:endParaRPr lang="en-US"/>
          </a:p>
        </p:txBody>
      </p:sp>
      <p:sp>
        <p:nvSpPr>
          <p:cNvPr id="7" name="Slide Number Placeholder 6"/>
          <p:cNvSpPr>
            <a:spLocks noGrp="1"/>
          </p:cNvSpPr>
          <p:nvPr>
            <p:ph type="sldNum" sz="quarter" idx="5"/>
          </p:nvPr>
        </p:nvSpPr>
        <p:spPr>
          <a:xfrm>
            <a:off x="3850443" y="9428583"/>
            <a:ext cx="2945659" cy="496332"/>
          </a:xfrm>
          <a:prstGeom prst="rect">
            <a:avLst/>
          </a:prstGeom>
        </p:spPr>
        <p:txBody>
          <a:bodyPr vert="horz" lIns="91440" tIns="45720" rIns="91440" bIns="45720" rtlCol="0" anchor="b"/>
          <a:lstStyle>
            <a:lvl1pPr algn="r">
              <a:defRPr sz="1200"/>
            </a:lvl1pPr>
          </a:lstStyle>
          <a:p>
            <a:fld id="{80BC7D51-4C89-E346-BC52-B4E8590D3FF6}" type="slidenum">
              <a:rPr lang="en-US" smtClean="0"/>
              <a:t>‹Nº›</a:t>
            </a:fld>
            <a:endParaRPr lang="en-US"/>
          </a:p>
        </p:txBody>
      </p:sp>
    </p:spTree>
    <p:extLst>
      <p:ext uri="{BB962C8B-B14F-4D97-AF65-F5344CB8AC3E}">
        <p14:creationId xmlns:p14="http://schemas.microsoft.com/office/powerpoint/2010/main" val="2205575759"/>
      </p:ext>
    </p:extLst>
  </p:cSld>
  <p:clrMap bg1="lt1" tx1="dk1" bg2="lt2" tx2="dk2" accent1="accent1" accent2="accent2" accent3="accent3" accent4="accent4" accent5="accent5" accent6="accent6" hlink="hlink" folHlink="folHlink"/>
  <p:hf hd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17575" y="744538"/>
            <a:ext cx="4962525" cy="3722687"/>
          </a:xfrm>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s-ES_tradnl"/>
              <a:t>Nombre presentación</a:t>
            </a:r>
            <a:endParaRPr lang="en-US"/>
          </a:p>
        </p:txBody>
      </p:sp>
      <p:sp>
        <p:nvSpPr>
          <p:cNvPr id="5" name="Slide Number Placeholder 4"/>
          <p:cNvSpPr>
            <a:spLocks noGrp="1"/>
          </p:cNvSpPr>
          <p:nvPr>
            <p:ph type="sldNum" sz="quarter" idx="11"/>
          </p:nvPr>
        </p:nvSpPr>
        <p:spPr/>
        <p:txBody>
          <a:bodyPr/>
          <a:lstStyle/>
          <a:p>
            <a:fld id="{80BC7D51-4C89-E346-BC52-B4E8590D3FF6}" type="slidenum">
              <a:rPr lang="en-US" smtClean="0"/>
              <a:t>3</a:t>
            </a:fld>
            <a:endParaRPr lang="en-US"/>
          </a:p>
        </p:txBody>
      </p:sp>
    </p:spTree>
    <p:extLst>
      <p:ext uri="{BB962C8B-B14F-4D97-AF65-F5344CB8AC3E}">
        <p14:creationId xmlns:p14="http://schemas.microsoft.com/office/powerpoint/2010/main" val="29032877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17575" y="744538"/>
            <a:ext cx="4962525" cy="3722687"/>
          </a:xfrm>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s-ES_tradnl"/>
              <a:t>Nombre presentación</a:t>
            </a:r>
            <a:endParaRPr lang="en-US"/>
          </a:p>
        </p:txBody>
      </p:sp>
      <p:sp>
        <p:nvSpPr>
          <p:cNvPr id="5" name="Slide Number Placeholder 4"/>
          <p:cNvSpPr>
            <a:spLocks noGrp="1"/>
          </p:cNvSpPr>
          <p:nvPr>
            <p:ph type="sldNum" sz="quarter" idx="11"/>
          </p:nvPr>
        </p:nvSpPr>
        <p:spPr/>
        <p:txBody>
          <a:bodyPr/>
          <a:lstStyle/>
          <a:p>
            <a:fld id="{80BC7D51-4C89-E346-BC52-B4E8590D3FF6}" type="slidenum">
              <a:rPr lang="en-US" smtClean="0"/>
              <a:t>15</a:t>
            </a:fld>
            <a:endParaRPr lang="en-US"/>
          </a:p>
        </p:txBody>
      </p:sp>
    </p:spTree>
    <p:extLst>
      <p:ext uri="{BB962C8B-B14F-4D97-AF65-F5344CB8AC3E}">
        <p14:creationId xmlns:p14="http://schemas.microsoft.com/office/powerpoint/2010/main" val="17053210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17575" y="744538"/>
            <a:ext cx="4962525" cy="3722687"/>
          </a:xfrm>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s-ES_tradnl"/>
              <a:t>Nombre presentación</a:t>
            </a:r>
            <a:endParaRPr lang="en-US"/>
          </a:p>
        </p:txBody>
      </p:sp>
      <p:sp>
        <p:nvSpPr>
          <p:cNvPr id="5" name="Slide Number Placeholder 4"/>
          <p:cNvSpPr>
            <a:spLocks noGrp="1"/>
          </p:cNvSpPr>
          <p:nvPr>
            <p:ph type="sldNum" sz="quarter" idx="11"/>
          </p:nvPr>
        </p:nvSpPr>
        <p:spPr/>
        <p:txBody>
          <a:bodyPr/>
          <a:lstStyle/>
          <a:p>
            <a:fld id="{80BC7D51-4C89-E346-BC52-B4E8590D3FF6}" type="slidenum">
              <a:rPr lang="en-US" smtClean="0"/>
              <a:t>17</a:t>
            </a:fld>
            <a:endParaRPr lang="en-US"/>
          </a:p>
        </p:txBody>
      </p:sp>
    </p:spTree>
    <p:extLst>
      <p:ext uri="{BB962C8B-B14F-4D97-AF65-F5344CB8AC3E}">
        <p14:creationId xmlns:p14="http://schemas.microsoft.com/office/powerpoint/2010/main" val="20664813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17575" y="744538"/>
            <a:ext cx="4962525" cy="3722687"/>
          </a:xfrm>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s-ES_tradnl"/>
              <a:t>Nombre presentación</a:t>
            </a:r>
            <a:endParaRPr lang="en-US"/>
          </a:p>
        </p:txBody>
      </p:sp>
      <p:sp>
        <p:nvSpPr>
          <p:cNvPr id="5" name="Slide Number Placeholder 4"/>
          <p:cNvSpPr>
            <a:spLocks noGrp="1"/>
          </p:cNvSpPr>
          <p:nvPr>
            <p:ph type="sldNum" sz="quarter" idx="11"/>
          </p:nvPr>
        </p:nvSpPr>
        <p:spPr/>
        <p:txBody>
          <a:bodyPr/>
          <a:lstStyle/>
          <a:p>
            <a:fld id="{80BC7D51-4C89-E346-BC52-B4E8590D3FF6}" type="slidenum">
              <a:rPr lang="en-US" smtClean="0"/>
              <a:t>18</a:t>
            </a:fld>
            <a:endParaRPr lang="en-US"/>
          </a:p>
        </p:txBody>
      </p:sp>
    </p:spTree>
    <p:extLst>
      <p:ext uri="{BB962C8B-B14F-4D97-AF65-F5344CB8AC3E}">
        <p14:creationId xmlns:p14="http://schemas.microsoft.com/office/powerpoint/2010/main" val="7137286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17575" y="744538"/>
            <a:ext cx="4962525" cy="3722687"/>
          </a:xfrm>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s-ES_tradnl"/>
              <a:t>Nombre presentación</a:t>
            </a:r>
            <a:endParaRPr lang="en-US"/>
          </a:p>
        </p:txBody>
      </p:sp>
      <p:sp>
        <p:nvSpPr>
          <p:cNvPr id="5" name="Slide Number Placeholder 4"/>
          <p:cNvSpPr>
            <a:spLocks noGrp="1"/>
          </p:cNvSpPr>
          <p:nvPr>
            <p:ph type="sldNum" sz="quarter" idx="11"/>
          </p:nvPr>
        </p:nvSpPr>
        <p:spPr/>
        <p:txBody>
          <a:bodyPr/>
          <a:lstStyle/>
          <a:p>
            <a:fld id="{80BC7D51-4C89-E346-BC52-B4E8590D3FF6}" type="slidenum">
              <a:rPr lang="en-US" smtClean="0"/>
              <a:t>19</a:t>
            </a:fld>
            <a:endParaRPr lang="en-US"/>
          </a:p>
        </p:txBody>
      </p:sp>
    </p:spTree>
    <p:extLst>
      <p:ext uri="{BB962C8B-B14F-4D97-AF65-F5344CB8AC3E}">
        <p14:creationId xmlns:p14="http://schemas.microsoft.com/office/powerpoint/2010/main" val="16320703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17575" y="744538"/>
            <a:ext cx="4962525" cy="3722687"/>
          </a:xfrm>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s-ES_tradnl"/>
              <a:t>Nombre presentación</a:t>
            </a:r>
            <a:endParaRPr lang="en-US"/>
          </a:p>
        </p:txBody>
      </p:sp>
      <p:sp>
        <p:nvSpPr>
          <p:cNvPr id="5" name="Slide Number Placeholder 4"/>
          <p:cNvSpPr>
            <a:spLocks noGrp="1"/>
          </p:cNvSpPr>
          <p:nvPr>
            <p:ph type="sldNum" sz="quarter" idx="11"/>
          </p:nvPr>
        </p:nvSpPr>
        <p:spPr/>
        <p:txBody>
          <a:bodyPr/>
          <a:lstStyle/>
          <a:p>
            <a:fld id="{80BC7D51-4C89-E346-BC52-B4E8590D3FF6}" type="slidenum">
              <a:rPr lang="en-US" smtClean="0"/>
              <a:t>20</a:t>
            </a:fld>
            <a:endParaRPr lang="en-US"/>
          </a:p>
        </p:txBody>
      </p:sp>
    </p:spTree>
    <p:extLst>
      <p:ext uri="{BB962C8B-B14F-4D97-AF65-F5344CB8AC3E}">
        <p14:creationId xmlns:p14="http://schemas.microsoft.com/office/powerpoint/2010/main" val="35519097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17575" y="744538"/>
            <a:ext cx="4962525" cy="3722687"/>
          </a:xfrm>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s-ES_tradnl"/>
              <a:t>Nombre presentación</a:t>
            </a:r>
            <a:endParaRPr lang="en-US"/>
          </a:p>
        </p:txBody>
      </p:sp>
      <p:sp>
        <p:nvSpPr>
          <p:cNvPr id="5" name="Slide Number Placeholder 4"/>
          <p:cNvSpPr>
            <a:spLocks noGrp="1"/>
          </p:cNvSpPr>
          <p:nvPr>
            <p:ph type="sldNum" sz="quarter" idx="11"/>
          </p:nvPr>
        </p:nvSpPr>
        <p:spPr/>
        <p:txBody>
          <a:bodyPr/>
          <a:lstStyle/>
          <a:p>
            <a:fld id="{80BC7D51-4C89-E346-BC52-B4E8590D3FF6}" type="slidenum">
              <a:rPr lang="en-US" smtClean="0"/>
              <a:t>23</a:t>
            </a:fld>
            <a:endParaRPr lang="en-US"/>
          </a:p>
        </p:txBody>
      </p:sp>
    </p:spTree>
    <p:extLst>
      <p:ext uri="{BB962C8B-B14F-4D97-AF65-F5344CB8AC3E}">
        <p14:creationId xmlns:p14="http://schemas.microsoft.com/office/powerpoint/2010/main" val="21429139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17575" y="744538"/>
            <a:ext cx="4962525" cy="3722687"/>
          </a:xfrm>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s-ES_tradnl"/>
              <a:t>Nombre presentación</a:t>
            </a:r>
            <a:endParaRPr lang="en-US"/>
          </a:p>
        </p:txBody>
      </p:sp>
      <p:sp>
        <p:nvSpPr>
          <p:cNvPr id="5" name="Slide Number Placeholder 4"/>
          <p:cNvSpPr>
            <a:spLocks noGrp="1"/>
          </p:cNvSpPr>
          <p:nvPr>
            <p:ph type="sldNum" sz="quarter" idx="11"/>
          </p:nvPr>
        </p:nvSpPr>
        <p:spPr/>
        <p:txBody>
          <a:bodyPr/>
          <a:lstStyle/>
          <a:p>
            <a:fld id="{80BC7D51-4C89-E346-BC52-B4E8590D3FF6}" type="slidenum">
              <a:rPr lang="en-US" smtClean="0"/>
              <a:t>25</a:t>
            </a:fld>
            <a:endParaRPr lang="en-US"/>
          </a:p>
        </p:txBody>
      </p:sp>
    </p:spTree>
    <p:extLst>
      <p:ext uri="{BB962C8B-B14F-4D97-AF65-F5344CB8AC3E}">
        <p14:creationId xmlns:p14="http://schemas.microsoft.com/office/powerpoint/2010/main" val="5418117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17575" y="744538"/>
            <a:ext cx="4962525" cy="3722687"/>
          </a:xfrm>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s-ES_tradnl"/>
              <a:t>Nombre presentación</a:t>
            </a:r>
            <a:endParaRPr lang="en-US"/>
          </a:p>
        </p:txBody>
      </p:sp>
      <p:sp>
        <p:nvSpPr>
          <p:cNvPr id="5" name="Slide Number Placeholder 4"/>
          <p:cNvSpPr>
            <a:spLocks noGrp="1"/>
          </p:cNvSpPr>
          <p:nvPr>
            <p:ph type="sldNum" sz="quarter" idx="11"/>
          </p:nvPr>
        </p:nvSpPr>
        <p:spPr/>
        <p:txBody>
          <a:bodyPr/>
          <a:lstStyle/>
          <a:p>
            <a:fld id="{80BC7D51-4C89-E346-BC52-B4E8590D3FF6}" type="slidenum">
              <a:rPr lang="en-US" smtClean="0"/>
              <a:t>26</a:t>
            </a:fld>
            <a:endParaRPr lang="en-US"/>
          </a:p>
        </p:txBody>
      </p:sp>
    </p:spTree>
    <p:extLst>
      <p:ext uri="{BB962C8B-B14F-4D97-AF65-F5344CB8AC3E}">
        <p14:creationId xmlns:p14="http://schemas.microsoft.com/office/powerpoint/2010/main" val="37552040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17575" y="744538"/>
            <a:ext cx="4962525" cy="3722687"/>
          </a:xfrm>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s-ES_tradnl"/>
              <a:t>Nombre presentación</a:t>
            </a:r>
            <a:endParaRPr lang="en-US"/>
          </a:p>
        </p:txBody>
      </p:sp>
      <p:sp>
        <p:nvSpPr>
          <p:cNvPr id="5" name="Slide Number Placeholder 4"/>
          <p:cNvSpPr>
            <a:spLocks noGrp="1"/>
          </p:cNvSpPr>
          <p:nvPr>
            <p:ph type="sldNum" sz="quarter" idx="11"/>
          </p:nvPr>
        </p:nvSpPr>
        <p:spPr/>
        <p:txBody>
          <a:bodyPr/>
          <a:lstStyle/>
          <a:p>
            <a:fld id="{80BC7D51-4C89-E346-BC52-B4E8590D3FF6}" type="slidenum">
              <a:rPr lang="en-US" smtClean="0"/>
              <a:t>27</a:t>
            </a:fld>
            <a:endParaRPr lang="en-US"/>
          </a:p>
        </p:txBody>
      </p:sp>
    </p:spTree>
    <p:extLst>
      <p:ext uri="{BB962C8B-B14F-4D97-AF65-F5344CB8AC3E}">
        <p14:creationId xmlns:p14="http://schemas.microsoft.com/office/powerpoint/2010/main" val="36200158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17575" y="744538"/>
            <a:ext cx="4962525" cy="3722687"/>
          </a:xfrm>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s-ES_tradnl"/>
              <a:t>Nombre presentación</a:t>
            </a:r>
            <a:endParaRPr lang="en-US"/>
          </a:p>
        </p:txBody>
      </p:sp>
      <p:sp>
        <p:nvSpPr>
          <p:cNvPr id="5" name="Slide Number Placeholder 4"/>
          <p:cNvSpPr>
            <a:spLocks noGrp="1"/>
          </p:cNvSpPr>
          <p:nvPr>
            <p:ph type="sldNum" sz="quarter" idx="11"/>
          </p:nvPr>
        </p:nvSpPr>
        <p:spPr/>
        <p:txBody>
          <a:bodyPr/>
          <a:lstStyle/>
          <a:p>
            <a:fld id="{80BC7D51-4C89-E346-BC52-B4E8590D3FF6}" type="slidenum">
              <a:rPr lang="en-US" smtClean="0"/>
              <a:t>28</a:t>
            </a:fld>
            <a:endParaRPr lang="en-US"/>
          </a:p>
        </p:txBody>
      </p:sp>
    </p:spTree>
    <p:extLst>
      <p:ext uri="{BB962C8B-B14F-4D97-AF65-F5344CB8AC3E}">
        <p14:creationId xmlns:p14="http://schemas.microsoft.com/office/powerpoint/2010/main" val="10654382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17575" y="744538"/>
            <a:ext cx="4962525" cy="3722687"/>
          </a:xfrm>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s-ES_tradnl"/>
              <a:t>Nombre presentación</a:t>
            </a:r>
            <a:endParaRPr lang="en-US"/>
          </a:p>
        </p:txBody>
      </p:sp>
      <p:sp>
        <p:nvSpPr>
          <p:cNvPr id="5" name="Slide Number Placeholder 4"/>
          <p:cNvSpPr>
            <a:spLocks noGrp="1"/>
          </p:cNvSpPr>
          <p:nvPr>
            <p:ph type="sldNum" sz="quarter" idx="11"/>
          </p:nvPr>
        </p:nvSpPr>
        <p:spPr/>
        <p:txBody>
          <a:bodyPr/>
          <a:lstStyle/>
          <a:p>
            <a:fld id="{80BC7D51-4C89-E346-BC52-B4E8590D3FF6}" type="slidenum">
              <a:rPr lang="en-US" smtClean="0"/>
              <a:t>6</a:t>
            </a:fld>
            <a:endParaRPr lang="en-US"/>
          </a:p>
        </p:txBody>
      </p:sp>
    </p:spTree>
    <p:extLst>
      <p:ext uri="{BB962C8B-B14F-4D97-AF65-F5344CB8AC3E}">
        <p14:creationId xmlns:p14="http://schemas.microsoft.com/office/powerpoint/2010/main" val="36787322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17575" y="744538"/>
            <a:ext cx="4962525" cy="3722687"/>
          </a:xfrm>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s-ES_tradnl"/>
              <a:t>Nombre presentación</a:t>
            </a:r>
            <a:endParaRPr lang="en-US"/>
          </a:p>
        </p:txBody>
      </p:sp>
      <p:sp>
        <p:nvSpPr>
          <p:cNvPr id="5" name="Slide Number Placeholder 4"/>
          <p:cNvSpPr>
            <a:spLocks noGrp="1"/>
          </p:cNvSpPr>
          <p:nvPr>
            <p:ph type="sldNum" sz="quarter" idx="11"/>
          </p:nvPr>
        </p:nvSpPr>
        <p:spPr/>
        <p:txBody>
          <a:bodyPr/>
          <a:lstStyle/>
          <a:p>
            <a:fld id="{80BC7D51-4C89-E346-BC52-B4E8590D3FF6}" type="slidenum">
              <a:rPr lang="en-US" smtClean="0"/>
              <a:t>29</a:t>
            </a:fld>
            <a:endParaRPr lang="en-US"/>
          </a:p>
        </p:txBody>
      </p:sp>
    </p:spTree>
    <p:extLst>
      <p:ext uri="{BB962C8B-B14F-4D97-AF65-F5344CB8AC3E}">
        <p14:creationId xmlns:p14="http://schemas.microsoft.com/office/powerpoint/2010/main" val="41624524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17575" y="744538"/>
            <a:ext cx="4962525" cy="3722687"/>
          </a:xfrm>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s-ES_tradnl"/>
              <a:t>Nombre presentación</a:t>
            </a:r>
            <a:endParaRPr lang="en-US"/>
          </a:p>
        </p:txBody>
      </p:sp>
      <p:sp>
        <p:nvSpPr>
          <p:cNvPr id="5" name="Slide Number Placeholder 4"/>
          <p:cNvSpPr>
            <a:spLocks noGrp="1"/>
          </p:cNvSpPr>
          <p:nvPr>
            <p:ph type="sldNum" sz="quarter" idx="11"/>
          </p:nvPr>
        </p:nvSpPr>
        <p:spPr/>
        <p:txBody>
          <a:bodyPr/>
          <a:lstStyle/>
          <a:p>
            <a:fld id="{80BC7D51-4C89-E346-BC52-B4E8590D3FF6}" type="slidenum">
              <a:rPr lang="en-US" smtClean="0"/>
              <a:t>30</a:t>
            </a:fld>
            <a:endParaRPr lang="en-US"/>
          </a:p>
        </p:txBody>
      </p:sp>
    </p:spTree>
    <p:extLst>
      <p:ext uri="{BB962C8B-B14F-4D97-AF65-F5344CB8AC3E}">
        <p14:creationId xmlns:p14="http://schemas.microsoft.com/office/powerpoint/2010/main" val="18348640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17575" y="744538"/>
            <a:ext cx="4962525" cy="3722687"/>
          </a:xfrm>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s-ES_tradnl"/>
              <a:t>Nombre presentación</a:t>
            </a:r>
            <a:endParaRPr lang="en-US"/>
          </a:p>
        </p:txBody>
      </p:sp>
      <p:sp>
        <p:nvSpPr>
          <p:cNvPr id="5" name="Slide Number Placeholder 4"/>
          <p:cNvSpPr>
            <a:spLocks noGrp="1"/>
          </p:cNvSpPr>
          <p:nvPr>
            <p:ph type="sldNum" sz="quarter" idx="11"/>
          </p:nvPr>
        </p:nvSpPr>
        <p:spPr/>
        <p:txBody>
          <a:bodyPr/>
          <a:lstStyle/>
          <a:p>
            <a:fld id="{80BC7D51-4C89-E346-BC52-B4E8590D3FF6}" type="slidenum">
              <a:rPr lang="en-US" smtClean="0"/>
              <a:t>31</a:t>
            </a:fld>
            <a:endParaRPr lang="en-US"/>
          </a:p>
        </p:txBody>
      </p:sp>
    </p:spTree>
    <p:extLst>
      <p:ext uri="{BB962C8B-B14F-4D97-AF65-F5344CB8AC3E}">
        <p14:creationId xmlns:p14="http://schemas.microsoft.com/office/powerpoint/2010/main" val="38296311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17575" y="744538"/>
            <a:ext cx="4962525" cy="3722687"/>
          </a:xfrm>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s-ES_tradnl"/>
              <a:t>Nombre presentación</a:t>
            </a:r>
            <a:endParaRPr lang="en-US"/>
          </a:p>
        </p:txBody>
      </p:sp>
      <p:sp>
        <p:nvSpPr>
          <p:cNvPr id="5" name="Slide Number Placeholder 4"/>
          <p:cNvSpPr>
            <a:spLocks noGrp="1"/>
          </p:cNvSpPr>
          <p:nvPr>
            <p:ph type="sldNum" sz="quarter" idx="11"/>
          </p:nvPr>
        </p:nvSpPr>
        <p:spPr/>
        <p:txBody>
          <a:bodyPr/>
          <a:lstStyle/>
          <a:p>
            <a:fld id="{80BC7D51-4C89-E346-BC52-B4E8590D3FF6}" type="slidenum">
              <a:rPr lang="en-US" smtClean="0"/>
              <a:t>32</a:t>
            </a:fld>
            <a:endParaRPr lang="en-US"/>
          </a:p>
        </p:txBody>
      </p:sp>
    </p:spTree>
    <p:extLst>
      <p:ext uri="{BB962C8B-B14F-4D97-AF65-F5344CB8AC3E}">
        <p14:creationId xmlns:p14="http://schemas.microsoft.com/office/powerpoint/2010/main" val="32225747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17575" y="744538"/>
            <a:ext cx="4962525" cy="3722687"/>
          </a:xfrm>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s-ES_tradnl"/>
              <a:t>Nombre presentación</a:t>
            </a:r>
            <a:endParaRPr lang="en-US"/>
          </a:p>
        </p:txBody>
      </p:sp>
      <p:sp>
        <p:nvSpPr>
          <p:cNvPr id="5" name="Slide Number Placeholder 4"/>
          <p:cNvSpPr>
            <a:spLocks noGrp="1"/>
          </p:cNvSpPr>
          <p:nvPr>
            <p:ph type="sldNum" sz="quarter" idx="11"/>
          </p:nvPr>
        </p:nvSpPr>
        <p:spPr/>
        <p:txBody>
          <a:bodyPr/>
          <a:lstStyle/>
          <a:p>
            <a:fld id="{80BC7D51-4C89-E346-BC52-B4E8590D3FF6}" type="slidenum">
              <a:rPr lang="en-US" smtClean="0"/>
              <a:t>33</a:t>
            </a:fld>
            <a:endParaRPr lang="en-US"/>
          </a:p>
        </p:txBody>
      </p:sp>
    </p:spTree>
    <p:extLst>
      <p:ext uri="{BB962C8B-B14F-4D97-AF65-F5344CB8AC3E}">
        <p14:creationId xmlns:p14="http://schemas.microsoft.com/office/powerpoint/2010/main" val="32947371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17575" y="744538"/>
            <a:ext cx="4962525" cy="3722687"/>
          </a:xfrm>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s-ES_tradnl"/>
              <a:t>Nombre presentación</a:t>
            </a:r>
            <a:endParaRPr lang="en-US"/>
          </a:p>
        </p:txBody>
      </p:sp>
      <p:sp>
        <p:nvSpPr>
          <p:cNvPr id="5" name="Slide Number Placeholder 4"/>
          <p:cNvSpPr>
            <a:spLocks noGrp="1"/>
          </p:cNvSpPr>
          <p:nvPr>
            <p:ph type="sldNum" sz="quarter" idx="11"/>
          </p:nvPr>
        </p:nvSpPr>
        <p:spPr/>
        <p:txBody>
          <a:bodyPr/>
          <a:lstStyle/>
          <a:p>
            <a:fld id="{80BC7D51-4C89-E346-BC52-B4E8590D3FF6}" type="slidenum">
              <a:rPr lang="en-US" smtClean="0"/>
              <a:t>7</a:t>
            </a:fld>
            <a:endParaRPr lang="en-US"/>
          </a:p>
        </p:txBody>
      </p:sp>
    </p:spTree>
    <p:extLst>
      <p:ext uri="{BB962C8B-B14F-4D97-AF65-F5344CB8AC3E}">
        <p14:creationId xmlns:p14="http://schemas.microsoft.com/office/powerpoint/2010/main" val="4411913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17575" y="744538"/>
            <a:ext cx="4962525" cy="3722687"/>
          </a:xfrm>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s-ES_tradnl"/>
              <a:t>Nombre presentación</a:t>
            </a:r>
            <a:endParaRPr lang="en-US"/>
          </a:p>
        </p:txBody>
      </p:sp>
      <p:sp>
        <p:nvSpPr>
          <p:cNvPr id="5" name="Slide Number Placeholder 4"/>
          <p:cNvSpPr>
            <a:spLocks noGrp="1"/>
          </p:cNvSpPr>
          <p:nvPr>
            <p:ph type="sldNum" sz="quarter" idx="11"/>
          </p:nvPr>
        </p:nvSpPr>
        <p:spPr/>
        <p:txBody>
          <a:bodyPr/>
          <a:lstStyle/>
          <a:p>
            <a:fld id="{80BC7D51-4C89-E346-BC52-B4E8590D3FF6}" type="slidenum">
              <a:rPr lang="en-US" smtClean="0"/>
              <a:t>8</a:t>
            </a:fld>
            <a:endParaRPr lang="en-US"/>
          </a:p>
        </p:txBody>
      </p:sp>
    </p:spTree>
    <p:extLst>
      <p:ext uri="{BB962C8B-B14F-4D97-AF65-F5344CB8AC3E}">
        <p14:creationId xmlns:p14="http://schemas.microsoft.com/office/powerpoint/2010/main" val="18497819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17575" y="744538"/>
            <a:ext cx="4962525" cy="3722687"/>
          </a:xfrm>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s-ES_tradnl"/>
              <a:t>Nombre presentación</a:t>
            </a:r>
            <a:endParaRPr lang="en-US"/>
          </a:p>
        </p:txBody>
      </p:sp>
      <p:sp>
        <p:nvSpPr>
          <p:cNvPr id="5" name="Slide Number Placeholder 4"/>
          <p:cNvSpPr>
            <a:spLocks noGrp="1"/>
          </p:cNvSpPr>
          <p:nvPr>
            <p:ph type="sldNum" sz="quarter" idx="11"/>
          </p:nvPr>
        </p:nvSpPr>
        <p:spPr/>
        <p:txBody>
          <a:bodyPr/>
          <a:lstStyle/>
          <a:p>
            <a:fld id="{80BC7D51-4C89-E346-BC52-B4E8590D3FF6}" type="slidenum">
              <a:rPr lang="en-US" smtClean="0"/>
              <a:t>9</a:t>
            </a:fld>
            <a:endParaRPr lang="en-US"/>
          </a:p>
        </p:txBody>
      </p:sp>
    </p:spTree>
    <p:extLst>
      <p:ext uri="{BB962C8B-B14F-4D97-AF65-F5344CB8AC3E}">
        <p14:creationId xmlns:p14="http://schemas.microsoft.com/office/powerpoint/2010/main" val="41948700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17575" y="744538"/>
            <a:ext cx="4962525" cy="3722687"/>
          </a:xfrm>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s-ES_tradnl"/>
              <a:t>Nombre presentación</a:t>
            </a:r>
            <a:endParaRPr lang="en-US"/>
          </a:p>
        </p:txBody>
      </p:sp>
      <p:sp>
        <p:nvSpPr>
          <p:cNvPr id="5" name="Slide Number Placeholder 4"/>
          <p:cNvSpPr>
            <a:spLocks noGrp="1"/>
          </p:cNvSpPr>
          <p:nvPr>
            <p:ph type="sldNum" sz="quarter" idx="11"/>
          </p:nvPr>
        </p:nvSpPr>
        <p:spPr/>
        <p:txBody>
          <a:bodyPr/>
          <a:lstStyle/>
          <a:p>
            <a:fld id="{80BC7D51-4C89-E346-BC52-B4E8590D3FF6}" type="slidenum">
              <a:rPr lang="en-US" smtClean="0"/>
              <a:t>11</a:t>
            </a:fld>
            <a:endParaRPr lang="en-US"/>
          </a:p>
        </p:txBody>
      </p:sp>
    </p:spTree>
    <p:extLst>
      <p:ext uri="{BB962C8B-B14F-4D97-AF65-F5344CB8AC3E}">
        <p14:creationId xmlns:p14="http://schemas.microsoft.com/office/powerpoint/2010/main" val="17780692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17575" y="744538"/>
            <a:ext cx="4962525" cy="3722687"/>
          </a:xfrm>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s-ES_tradnl"/>
              <a:t>Nombre presentación</a:t>
            </a:r>
            <a:endParaRPr lang="en-US"/>
          </a:p>
        </p:txBody>
      </p:sp>
      <p:sp>
        <p:nvSpPr>
          <p:cNvPr id="5" name="Slide Number Placeholder 4"/>
          <p:cNvSpPr>
            <a:spLocks noGrp="1"/>
          </p:cNvSpPr>
          <p:nvPr>
            <p:ph type="sldNum" sz="quarter" idx="11"/>
          </p:nvPr>
        </p:nvSpPr>
        <p:spPr/>
        <p:txBody>
          <a:bodyPr/>
          <a:lstStyle/>
          <a:p>
            <a:fld id="{80BC7D51-4C89-E346-BC52-B4E8590D3FF6}" type="slidenum">
              <a:rPr lang="en-US" smtClean="0"/>
              <a:t>12</a:t>
            </a:fld>
            <a:endParaRPr lang="en-US"/>
          </a:p>
        </p:txBody>
      </p:sp>
    </p:spTree>
    <p:extLst>
      <p:ext uri="{BB962C8B-B14F-4D97-AF65-F5344CB8AC3E}">
        <p14:creationId xmlns:p14="http://schemas.microsoft.com/office/powerpoint/2010/main" val="37927828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17575" y="744538"/>
            <a:ext cx="4962525" cy="3722687"/>
          </a:xfrm>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s-ES_tradnl"/>
              <a:t>Nombre presentación</a:t>
            </a:r>
            <a:endParaRPr lang="en-US"/>
          </a:p>
        </p:txBody>
      </p:sp>
      <p:sp>
        <p:nvSpPr>
          <p:cNvPr id="5" name="Slide Number Placeholder 4"/>
          <p:cNvSpPr>
            <a:spLocks noGrp="1"/>
          </p:cNvSpPr>
          <p:nvPr>
            <p:ph type="sldNum" sz="quarter" idx="11"/>
          </p:nvPr>
        </p:nvSpPr>
        <p:spPr/>
        <p:txBody>
          <a:bodyPr/>
          <a:lstStyle/>
          <a:p>
            <a:fld id="{80BC7D51-4C89-E346-BC52-B4E8590D3FF6}" type="slidenum">
              <a:rPr lang="en-US" smtClean="0"/>
              <a:t>13</a:t>
            </a:fld>
            <a:endParaRPr lang="en-US"/>
          </a:p>
        </p:txBody>
      </p:sp>
    </p:spTree>
    <p:extLst>
      <p:ext uri="{BB962C8B-B14F-4D97-AF65-F5344CB8AC3E}">
        <p14:creationId xmlns:p14="http://schemas.microsoft.com/office/powerpoint/2010/main" val="35061666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17575" y="744538"/>
            <a:ext cx="4962525" cy="3722687"/>
          </a:xfrm>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s-ES_tradnl"/>
              <a:t>Nombre presentación</a:t>
            </a:r>
            <a:endParaRPr lang="en-US"/>
          </a:p>
        </p:txBody>
      </p:sp>
      <p:sp>
        <p:nvSpPr>
          <p:cNvPr id="5" name="Slide Number Placeholder 4"/>
          <p:cNvSpPr>
            <a:spLocks noGrp="1"/>
          </p:cNvSpPr>
          <p:nvPr>
            <p:ph type="sldNum" sz="quarter" idx="11"/>
          </p:nvPr>
        </p:nvSpPr>
        <p:spPr/>
        <p:txBody>
          <a:bodyPr/>
          <a:lstStyle/>
          <a:p>
            <a:fld id="{80BC7D51-4C89-E346-BC52-B4E8590D3FF6}" type="slidenum">
              <a:rPr lang="en-US" smtClean="0"/>
              <a:t>14</a:t>
            </a:fld>
            <a:endParaRPr lang="en-US"/>
          </a:p>
        </p:txBody>
      </p:sp>
    </p:spTree>
    <p:extLst>
      <p:ext uri="{BB962C8B-B14F-4D97-AF65-F5344CB8AC3E}">
        <p14:creationId xmlns:p14="http://schemas.microsoft.com/office/powerpoint/2010/main" val="126456401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16.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emf"/><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3.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ortada 1 - Eskola">
    <p:bg>
      <p:bgPr>
        <a:solidFill>
          <a:srgbClr val="053139"/>
        </a:solidFill>
        <a:effectLst/>
      </p:bgPr>
    </p:bg>
    <p:spTree>
      <p:nvGrpSpPr>
        <p:cNvPr id="1" name=""/>
        <p:cNvGrpSpPr/>
        <p:nvPr/>
      </p:nvGrpSpPr>
      <p:grpSpPr>
        <a:xfrm>
          <a:off x="0" y="0"/>
          <a:ext cx="0" cy="0"/>
          <a:chOff x="0" y="0"/>
          <a:chExt cx="0" cy="0"/>
        </a:xfrm>
      </p:grpSpPr>
      <p:pic>
        <p:nvPicPr>
          <p:cNvPr id="8" name="Imagen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4295" y="-2608"/>
            <a:ext cx="1762124" cy="1679288"/>
          </a:xfrm>
          <a:prstGeom prst="rect">
            <a:avLst/>
          </a:prstGeom>
        </p:spPr>
      </p:pic>
      <p:pic>
        <p:nvPicPr>
          <p:cNvPr id="12" name="Imagen 11"/>
          <p:cNvPicPr>
            <a:picLocks noChangeAspect="1"/>
          </p:cNvPicPr>
          <p:nvPr userDrawn="1"/>
        </p:nvPicPr>
        <p:blipFill rotWithShape="1">
          <a:blip r:embed="rId3">
            <a:extLst>
              <a:ext uri="{28A0092B-C50C-407E-A947-70E740481C1C}">
                <a14:useLocalDpi xmlns:a14="http://schemas.microsoft.com/office/drawing/2010/main" val="0"/>
              </a:ext>
            </a:extLst>
          </a:blip>
          <a:srcRect t="53702"/>
          <a:stretch/>
        </p:blipFill>
        <p:spPr>
          <a:xfrm rot="10800000">
            <a:off x="71336" y="4712421"/>
            <a:ext cx="5019110" cy="2277316"/>
          </a:xfrm>
          <a:prstGeom prst="rect">
            <a:avLst/>
          </a:prstGeom>
        </p:spPr>
      </p:pic>
      <p:pic>
        <p:nvPicPr>
          <p:cNvPr id="6" name="Imagen 5" descr="adasdasd.png"/>
          <p:cNvPicPr>
            <a:picLocks noChangeAspect="1"/>
          </p:cNvPicPr>
          <p:nvPr userDrawn="1"/>
        </p:nvPicPr>
        <p:blipFill rotWithShape="1">
          <a:blip r:embed="rId4">
            <a:extLst>
              <a:ext uri="{28A0092B-C50C-407E-A947-70E740481C1C}">
                <a14:useLocalDpi xmlns:a14="http://schemas.microsoft.com/office/drawing/2010/main" val="0"/>
              </a:ext>
            </a:extLst>
          </a:blip>
          <a:srcRect t="56570" r="32820"/>
          <a:stretch/>
        </p:blipFill>
        <p:spPr>
          <a:xfrm rot="10800000">
            <a:off x="-3" y="613372"/>
            <a:ext cx="9809599" cy="6376364"/>
          </a:xfrm>
          <a:prstGeom prst="rect">
            <a:avLst/>
          </a:prstGeom>
        </p:spPr>
      </p:pic>
      <p:sp>
        <p:nvSpPr>
          <p:cNvPr id="5" name="Title 1"/>
          <p:cNvSpPr>
            <a:spLocks noGrp="1"/>
          </p:cNvSpPr>
          <p:nvPr>
            <p:ph type="title" hasCustomPrompt="1"/>
          </p:nvPr>
        </p:nvSpPr>
        <p:spPr>
          <a:xfrm>
            <a:off x="3255493" y="2703494"/>
            <a:ext cx="4393687" cy="1362075"/>
          </a:xfrm>
          <a:noFill/>
        </p:spPr>
        <p:txBody>
          <a:bodyPr anchor="b">
            <a:normAutofit/>
          </a:bodyPr>
          <a:lstStyle>
            <a:lvl1pPr marL="0" indent="0" algn="l">
              <a:buNone/>
              <a:defRPr sz="3200" b="0" cap="none">
                <a:solidFill>
                  <a:srgbClr val="FFFFFF"/>
                </a:solidFill>
              </a:defRPr>
            </a:lvl1pPr>
          </a:lstStyle>
          <a:p>
            <a:r>
              <a:rPr lang="es-ES_tradnl" dirty="0" err="1"/>
              <a:t>Click</a:t>
            </a:r>
            <a:r>
              <a:rPr lang="es-ES_tradnl" dirty="0"/>
              <a:t> to </a:t>
            </a:r>
            <a:r>
              <a:rPr lang="es-ES_tradnl" dirty="0" err="1"/>
              <a:t>edit</a:t>
            </a:r>
            <a:r>
              <a:rPr lang="es-ES_tradnl" dirty="0"/>
              <a:t> master </a:t>
            </a:r>
            <a:r>
              <a:rPr lang="es-ES_tradnl" dirty="0" err="1"/>
              <a:t>title</a:t>
            </a:r>
            <a:r>
              <a:rPr lang="es-ES_tradnl" dirty="0"/>
              <a:t> </a:t>
            </a:r>
            <a:r>
              <a:rPr lang="es-ES_tradnl" dirty="0" err="1"/>
              <a:t>style</a:t>
            </a:r>
            <a:endParaRPr lang="en-US" dirty="0"/>
          </a:p>
        </p:txBody>
      </p:sp>
      <p:sp>
        <p:nvSpPr>
          <p:cNvPr id="7" name="Text Placeholder 2"/>
          <p:cNvSpPr>
            <a:spLocks noGrp="1"/>
          </p:cNvSpPr>
          <p:nvPr>
            <p:ph type="body" idx="1"/>
          </p:nvPr>
        </p:nvSpPr>
        <p:spPr>
          <a:xfrm>
            <a:off x="3255493" y="4120284"/>
            <a:ext cx="4393687" cy="1184275"/>
          </a:xfrm>
          <a:prstGeom prst="rect">
            <a:avLst/>
          </a:prstGeom>
          <a:noFill/>
        </p:spPr>
        <p:txBody>
          <a:bodyPr anchor="t"/>
          <a:lstStyle>
            <a:lvl1pPr marL="0" indent="0" algn="l">
              <a:buNone/>
              <a:defRPr sz="2000" b="0" i="0">
                <a:solidFill>
                  <a:schemeClr val="accent1"/>
                </a:solidFill>
                <a:latin typeface="Arial" panose="020B0604020202020204" pitchFamily="34" charset="0"/>
                <a:ea typeface="Arial" panose="020B0604020202020204" pitchFamily="34" charset="0"/>
                <a:cs typeface="Arial" panose="020B0604020202020204" pitchFamily="34" charset="0"/>
              </a:defRPr>
            </a:lvl1pPr>
            <a:lvl2pPr marL="457189" indent="0">
              <a:buNone/>
              <a:defRPr sz="1800">
                <a:solidFill>
                  <a:schemeClr val="tx1">
                    <a:tint val="75000"/>
                  </a:schemeClr>
                </a:solidFill>
              </a:defRPr>
            </a:lvl2pPr>
            <a:lvl3pPr marL="914377" indent="0">
              <a:buNone/>
              <a:defRPr sz="1600">
                <a:solidFill>
                  <a:schemeClr val="tx1">
                    <a:tint val="75000"/>
                  </a:schemeClr>
                </a:solidFill>
              </a:defRPr>
            </a:lvl3pPr>
            <a:lvl4pPr marL="1371566" indent="0">
              <a:buNone/>
              <a:defRPr sz="1400">
                <a:solidFill>
                  <a:schemeClr val="tx1">
                    <a:tint val="75000"/>
                  </a:schemeClr>
                </a:solidFill>
              </a:defRPr>
            </a:lvl4pPr>
            <a:lvl5pPr marL="1828754" indent="0">
              <a:buNone/>
              <a:defRPr sz="1400">
                <a:solidFill>
                  <a:schemeClr val="tx1">
                    <a:tint val="75000"/>
                  </a:schemeClr>
                </a:solidFill>
              </a:defRPr>
            </a:lvl5pPr>
            <a:lvl6pPr marL="2285943" indent="0">
              <a:buNone/>
              <a:defRPr sz="1400">
                <a:solidFill>
                  <a:schemeClr val="tx1">
                    <a:tint val="75000"/>
                  </a:schemeClr>
                </a:solidFill>
              </a:defRPr>
            </a:lvl6pPr>
            <a:lvl7pPr marL="2743131" indent="0">
              <a:buNone/>
              <a:defRPr sz="1400">
                <a:solidFill>
                  <a:schemeClr val="tx1">
                    <a:tint val="75000"/>
                  </a:schemeClr>
                </a:solidFill>
              </a:defRPr>
            </a:lvl7pPr>
            <a:lvl8pPr marL="3200320" indent="0">
              <a:buNone/>
              <a:defRPr sz="1400">
                <a:solidFill>
                  <a:schemeClr val="tx1">
                    <a:tint val="75000"/>
                  </a:schemeClr>
                </a:solidFill>
              </a:defRPr>
            </a:lvl8pPr>
            <a:lvl9pPr marL="3657509" indent="0">
              <a:buNone/>
              <a:defRPr sz="14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18360051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ransparencia 1 - MU">
    <p:spTree>
      <p:nvGrpSpPr>
        <p:cNvPr id="1" name=""/>
        <p:cNvGrpSpPr/>
        <p:nvPr/>
      </p:nvGrpSpPr>
      <p:grpSpPr>
        <a:xfrm>
          <a:off x="0" y="0"/>
          <a:ext cx="0" cy="0"/>
          <a:chOff x="0" y="0"/>
          <a:chExt cx="0" cy="0"/>
        </a:xfrm>
      </p:grpSpPr>
      <p:sp>
        <p:nvSpPr>
          <p:cNvPr id="6" name="Date Placeholder 3"/>
          <p:cNvSpPr>
            <a:spLocks noGrp="1"/>
          </p:cNvSpPr>
          <p:nvPr>
            <p:ph type="dt" sz="half" idx="10"/>
          </p:nvPr>
        </p:nvSpPr>
        <p:spPr>
          <a:xfrm>
            <a:off x="422031" y="6467092"/>
            <a:ext cx="1180893" cy="365125"/>
          </a:xfrm>
        </p:spPr>
        <p:txBody>
          <a:bodyPr/>
          <a:lstStyle>
            <a:lvl1pPr>
              <a:defRPr>
                <a:solidFill>
                  <a:schemeClr val="accent2"/>
                </a:solidFill>
              </a:defRPr>
            </a:lvl1pPr>
          </a:lstStyle>
          <a:p>
            <a:fld id="{2D72A43D-7419-4C41-A920-C6E38643746D}" type="datetime3">
              <a:rPr lang="es-ES_tradnl" smtClean="0"/>
              <a:pPr/>
              <a:t>21.02.22</a:t>
            </a:fld>
            <a:endParaRPr lang="en-US" dirty="0"/>
          </a:p>
        </p:txBody>
      </p:sp>
      <p:sp>
        <p:nvSpPr>
          <p:cNvPr id="7" name="Footer Placeholder 4"/>
          <p:cNvSpPr>
            <a:spLocks noGrp="1"/>
          </p:cNvSpPr>
          <p:nvPr>
            <p:ph type="ftr" sz="quarter" idx="11"/>
          </p:nvPr>
        </p:nvSpPr>
        <p:spPr>
          <a:xfrm>
            <a:off x="2170694" y="6460529"/>
            <a:ext cx="4777367" cy="365125"/>
          </a:xfrm>
        </p:spPr>
        <p:txBody>
          <a:bodyPr/>
          <a:lstStyle>
            <a:lvl1pPr>
              <a:defRPr>
                <a:solidFill>
                  <a:schemeClr val="accent2"/>
                </a:solidFill>
              </a:defRPr>
            </a:lvl1pPr>
          </a:lstStyle>
          <a:p>
            <a:r>
              <a:rPr lang="en-US"/>
              <a:t>Mondragon Unibertsitatea</a:t>
            </a:r>
            <a:endParaRPr lang="en-US" dirty="0"/>
          </a:p>
        </p:txBody>
      </p:sp>
      <p:sp>
        <p:nvSpPr>
          <p:cNvPr id="8" name="Slide Number Placeholder 5"/>
          <p:cNvSpPr>
            <a:spLocks noGrp="1"/>
          </p:cNvSpPr>
          <p:nvPr>
            <p:ph type="sldNum" sz="quarter" idx="12"/>
          </p:nvPr>
        </p:nvSpPr>
        <p:spPr>
          <a:xfrm>
            <a:off x="7610077" y="6460528"/>
            <a:ext cx="1111893" cy="365125"/>
          </a:xfrm>
        </p:spPr>
        <p:txBody>
          <a:bodyPr/>
          <a:lstStyle>
            <a:lvl1pPr>
              <a:defRPr>
                <a:solidFill>
                  <a:schemeClr val="accent2"/>
                </a:solidFill>
              </a:defRPr>
            </a:lvl1pPr>
          </a:lstStyle>
          <a:p>
            <a:fld id="{F7356FEA-1119-414E-9BDA-0F3F06B9EA58}" type="slidenum">
              <a:rPr lang="en-US" smtClean="0"/>
              <a:pPr/>
              <a:t>‹Nº›</a:t>
            </a:fld>
            <a:endParaRPr lang="en-US"/>
          </a:p>
        </p:txBody>
      </p:sp>
      <p:sp>
        <p:nvSpPr>
          <p:cNvPr id="2" name="Title 1">
            <a:extLst>
              <a:ext uri="{FF2B5EF4-FFF2-40B4-BE49-F238E27FC236}">
                <a16:creationId xmlns:a16="http://schemas.microsoft.com/office/drawing/2014/main" id="{37E1AFCC-F5D5-2E44-8A1E-A2568632792E}"/>
              </a:ext>
            </a:extLst>
          </p:cNvPr>
          <p:cNvSpPr>
            <a:spLocks noGrp="1"/>
          </p:cNvSpPr>
          <p:nvPr>
            <p:ph type="title"/>
          </p:nvPr>
        </p:nvSpPr>
        <p:spPr/>
        <p:txBody>
          <a:bodyPr/>
          <a:lstStyle/>
          <a:p>
            <a:r>
              <a:rPr lang="en-US" dirty="0"/>
              <a:t>Click to edit Master title style</a:t>
            </a:r>
            <a:endParaRPr lang="es-ES_tradnl" dirty="0"/>
          </a:p>
        </p:txBody>
      </p:sp>
      <p:sp>
        <p:nvSpPr>
          <p:cNvPr id="15" name="Content Placeholder 14">
            <a:extLst>
              <a:ext uri="{FF2B5EF4-FFF2-40B4-BE49-F238E27FC236}">
                <a16:creationId xmlns:a16="http://schemas.microsoft.com/office/drawing/2014/main" id="{0831EFA9-70A5-5243-AF18-1C79AB9D8FCB}"/>
              </a:ext>
            </a:extLst>
          </p:cNvPr>
          <p:cNvSpPr>
            <a:spLocks noGrp="1"/>
          </p:cNvSpPr>
          <p:nvPr>
            <p:ph sz="quarter" idx="13"/>
          </p:nvPr>
        </p:nvSpPr>
        <p:spPr>
          <a:xfrm>
            <a:off x="422031" y="1275347"/>
            <a:ext cx="8299939" cy="4812716"/>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s-ES_tradnl" dirty="0"/>
          </a:p>
        </p:txBody>
      </p:sp>
      <p:pic>
        <p:nvPicPr>
          <p:cNvPr id="3" name="Imagen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049779" y="-8238"/>
            <a:ext cx="1085983" cy="780403"/>
          </a:xfrm>
          <a:prstGeom prst="rect">
            <a:avLst/>
          </a:prstGeom>
        </p:spPr>
      </p:pic>
    </p:spTree>
    <p:extLst>
      <p:ext uri="{BB962C8B-B14F-4D97-AF65-F5344CB8AC3E}">
        <p14:creationId xmlns:p14="http://schemas.microsoft.com/office/powerpoint/2010/main" val="11490694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ransparencia 1 - Profesionalentzako Prestakuntza">
    <p:spTree>
      <p:nvGrpSpPr>
        <p:cNvPr id="1" name=""/>
        <p:cNvGrpSpPr/>
        <p:nvPr/>
      </p:nvGrpSpPr>
      <p:grpSpPr>
        <a:xfrm>
          <a:off x="0" y="0"/>
          <a:ext cx="0" cy="0"/>
          <a:chOff x="0" y="0"/>
          <a:chExt cx="0" cy="0"/>
        </a:xfrm>
      </p:grpSpPr>
      <p:sp>
        <p:nvSpPr>
          <p:cNvPr id="6" name="Date Placeholder 3"/>
          <p:cNvSpPr>
            <a:spLocks noGrp="1"/>
          </p:cNvSpPr>
          <p:nvPr>
            <p:ph type="dt" sz="half" idx="10"/>
          </p:nvPr>
        </p:nvSpPr>
        <p:spPr>
          <a:xfrm>
            <a:off x="422031" y="6467092"/>
            <a:ext cx="1180893" cy="365125"/>
          </a:xfrm>
        </p:spPr>
        <p:txBody>
          <a:bodyPr/>
          <a:lstStyle>
            <a:lvl1pPr>
              <a:defRPr>
                <a:solidFill>
                  <a:schemeClr val="accent2"/>
                </a:solidFill>
              </a:defRPr>
            </a:lvl1pPr>
          </a:lstStyle>
          <a:p>
            <a:fld id="{2D72A43D-7419-4C41-A920-C6E38643746D}" type="datetime3">
              <a:rPr lang="es-ES_tradnl" smtClean="0"/>
              <a:pPr/>
              <a:t>21.02.22</a:t>
            </a:fld>
            <a:endParaRPr lang="en-US" dirty="0"/>
          </a:p>
        </p:txBody>
      </p:sp>
      <p:sp>
        <p:nvSpPr>
          <p:cNvPr id="7" name="Footer Placeholder 4"/>
          <p:cNvSpPr>
            <a:spLocks noGrp="1"/>
          </p:cNvSpPr>
          <p:nvPr>
            <p:ph type="ftr" sz="quarter" idx="11"/>
          </p:nvPr>
        </p:nvSpPr>
        <p:spPr>
          <a:xfrm>
            <a:off x="2170694" y="6460529"/>
            <a:ext cx="4777367" cy="365125"/>
          </a:xfrm>
        </p:spPr>
        <p:txBody>
          <a:bodyPr/>
          <a:lstStyle>
            <a:lvl1pPr>
              <a:defRPr>
                <a:solidFill>
                  <a:schemeClr val="accent2"/>
                </a:solidFill>
              </a:defRPr>
            </a:lvl1pPr>
          </a:lstStyle>
          <a:p>
            <a:r>
              <a:rPr lang="en-US"/>
              <a:t>Mondragon Unibertsitatea</a:t>
            </a:r>
            <a:endParaRPr lang="en-US" dirty="0"/>
          </a:p>
        </p:txBody>
      </p:sp>
      <p:sp>
        <p:nvSpPr>
          <p:cNvPr id="8" name="Slide Number Placeholder 5"/>
          <p:cNvSpPr>
            <a:spLocks noGrp="1"/>
          </p:cNvSpPr>
          <p:nvPr>
            <p:ph type="sldNum" sz="quarter" idx="12"/>
          </p:nvPr>
        </p:nvSpPr>
        <p:spPr>
          <a:xfrm>
            <a:off x="7610077" y="6460528"/>
            <a:ext cx="1111893" cy="365125"/>
          </a:xfrm>
        </p:spPr>
        <p:txBody>
          <a:bodyPr/>
          <a:lstStyle>
            <a:lvl1pPr>
              <a:defRPr>
                <a:solidFill>
                  <a:schemeClr val="accent2"/>
                </a:solidFill>
              </a:defRPr>
            </a:lvl1pPr>
          </a:lstStyle>
          <a:p>
            <a:fld id="{F7356FEA-1119-414E-9BDA-0F3F06B9EA58}" type="slidenum">
              <a:rPr lang="en-US" smtClean="0"/>
              <a:pPr/>
              <a:t>‹Nº›</a:t>
            </a:fld>
            <a:endParaRPr lang="en-US"/>
          </a:p>
        </p:txBody>
      </p:sp>
      <p:sp>
        <p:nvSpPr>
          <p:cNvPr id="2" name="Title 1">
            <a:extLst>
              <a:ext uri="{FF2B5EF4-FFF2-40B4-BE49-F238E27FC236}">
                <a16:creationId xmlns:a16="http://schemas.microsoft.com/office/drawing/2014/main" id="{37E1AFCC-F5D5-2E44-8A1E-A2568632792E}"/>
              </a:ext>
            </a:extLst>
          </p:cNvPr>
          <p:cNvSpPr>
            <a:spLocks noGrp="1"/>
          </p:cNvSpPr>
          <p:nvPr>
            <p:ph type="title"/>
          </p:nvPr>
        </p:nvSpPr>
        <p:spPr/>
        <p:txBody>
          <a:bodyPr/>
          <a:lstStyle/>
          <a:p>
            <a:r>
              <a:rPr lang="en-US" dirty="0"/>
              <a:t>Click to edit Master title style</a:t>
            </a:r>
            <a:endParaRPr lang="es-ES_tradnl" dirty="0"/>
          </a:p>
        </p:txBody>
      </p:sp>
      <p:sp>
        <p:nvSpPr>
          <p:cNvPr id="15" name="Content Placeholder 14">
            <a:extLst>
              <a:ext uri="{FF2B5EF4-FFF2-40B4-BE49-F238E27FC236}">
                <a16:creationId xmlns:a16="http://schemas.microsoft.com/office/drawing/2014/main" id="{0831EFA9-70A5-5243-AF18-1C79AB9D8FCB}"/>
              </a:ext>
            </a:extLst>
          </p:cNvPr>
          <p:cNvSpPr>
            <a:spLocks noGrp="1"/>
          </p:cNvSpPr>
          <p:nvPr>
            <p:ph sz="quarter" idx="13"/>
          </p:nvPr>
        </p:nvSpPr>
        <p:spPr>
          <a:xfrm>
            <a:off x="422031" y="1275347"/>
            <a:ext cx="8299939" cy="4812716"/>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s-ES_tradnl" dirty="0"/>
          </a:p>
        </p:txBody>
      </p:sp>
      <p:pic>
        <p:nvPicPr>
          <p:cNvPr id="9" name="Imagen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91362" y="0"/>
            <a:ext cx="1163878" cy="1042346"/>
          </a:xfrm>
          <a:prstGeom prst="rect">
            <a:avLst/>
          </a:prstGeom>
        </p:spPr>
      </p:pic>
    </p:spTree>
    <p:extLst>
      <p:ext uri="{BB962C8B-B14F-4D97-AF65-F5344CB8AC3E}">
        <p14:creationId xmlns:p14="http://schemas.microsoft.com/office/powerpoint/2010/main" val="97150814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ransparencia 2 - Eskola">
    <p:bg>
      <p:bgPr>
        <a:solidFill>
          <a:srgbClr val="053139"/>
        </a:solidFill>
        <a:effectLst/>
      </p:bgPr>
    </p:bg>
    <p:spTree>
      <p:nvGrpSpPr>
        <p:cNvPr id="1" name=""/>
        <p:cNvGrpSpPr/>
        <p:nvPr/>
      </p:nvGrpSpPr>
      <p:grpSpPr>
        <a:xfrm>
          <a:off x="0" y="0"/>
          <a:ext cx="0" cy="0"/>
          <a:chOff x="0" y="0"/>
          <a:chExt cx="0" cy="0"/>
        </a:xfrm>
      </p:grpSpPr>
      <p:pic>
        <p:nvPicPr>
          <p:cNvPr id="4" name="Imagen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072826" y="-12340"/>
            <a:ext cx="1083080" cy="1032166"/>
          </a:xfrm>
          <a:prstGeom prst="rect">
            <a:avLst/>
          </a:prstGeom>
        </p:spPr>
      </p:pic>
      <p:sp>
        <p:nvSpPr>
          <p:cNvPr id="8" name="Date Placeholder 3"/>
          <p:cNvSpPr>
            <a:spLocks noGrp="1"/>
          </p:cNvSpPr>
          <p:nvPr>
            <p:ph type="dt" sz="half" idx="10"/>
          </p:nvPr>
        </p:nvSpPr>
        <p:spPr>
          <a:xfrm>
            <a:off x="422031" y="6460529"/>
            <a:ext cx="1216063" cy="365125"/>
          </a:xfrm>
        </p:spPr>
        <p:txBody>
          <a:bodyPr/>
          <a:lstStyle>
            <a:lvl1pPr>
              <a:defRPr>
                <a:solidFill>
                  <a:schemeClr val="bg1"/>
                </a:solidFill>
              </a:defRPr>
            </a:lvl1pPr>
          </a:lstStyle>
          <a:p>
            <a:fld id="{0051B10C-2937-EF49-B2B2-FDE1E3A46A2D}" type="datetime3">
              <a:rPr lang="es-ES_tradnl" smtClean="0"/>
              <a:t>21.02.22</a:t>
            </a:fld>
            <a:endParaRPr lang="en-US" dirty="0"/>
          </a:p>
        </p:txBody>
      </p:sp>
      <p:sp>
        <p:nvSpPr>
          <p:cNvPr id="9" name="Footer Placeholder 4"/>
          <p:cNvSpPr>
            <a:spLocks noGrp="1"/>
          </p:cNvSpPr>
          <p:nvPr>
            <p:ph type="ftr" sz="quarter" idx="11"/>
          </p:nvPr>
        </p:nvSpPr>
        <p:spPr>
          <a:xfrm>
            <a:off x="2170694" y="6460529"/>
            <a:ext cx="4777367" cy="365125"/>
          </a:xfrm>
        </p:spPr>
        <p:txBody>
          <a:bodyPr/>
          <a:lstStyle>
            <a:lvl1pPr>
              <a:defRPr>
                <a:solidFill>
                  <a:schemeClr val="bg1"/>
                </a:solidFill>
              </a:defRPr>
            </a:lvl1pPr>
          </a:lstStyle>
          <a:p>
            <a:r>
              <a:rPr lang="en-US"/>
              <a:t>Mondragon Unibertsitatea</a:t>
            </a:r>
            <a:endParaRPr lang="en-US" dirty="0"/>
          </a:p>
        </p:txBody>
      </p:sp>
      <p:sp>
        <p:nvSpPr>
          <p:cNvPr id="10" name="Slide Number Placeholder 5"/>
          <p:cNvSpPr>
            <a:spLocks noGrp="1"/>
          </p:cNvSpPr>
          <p:nvPr>
            <p:ph type="sldNum" sz="quarter" idx="12"/>
          </p:nvPr>
        </p:nvSpPr>
        <p:spPr>
          <a:xfrm>
            <a:off x="7551459" y="6460527"/>
            <a:ext cx="1170510" cy="365125"/>
          </a:xfrm>
        </p:spPr>
        <p:txBody>
          <a:bodyPr/>
          <a:lstStyle>
            <a:lvl1pPr>
              <a:defRPr>
                <a:solidFill>
                  <a:schemeClr val="bg1"/>
                </a:solidFill>
              </a:defRPr>
            </a:lvl1pPr>
          </a:lstStyle>
          <a:p>
            <a:fld id="{F7356FEA-1119-414E-9BDA-0F3F06B9EA58}" type="slidenum">
              <a:rPr lang="en-US" smtClean="0"/>
              <a:pPr/>
              <a:t>‹Nº›</a:t>
            </a:fld>
            <a:endParaRPr lang="en-US"/>
          </a:p>
        </p:txBody>
      </p:sp>
      <p:sp>
        <p:nvSpPr>
          <p:cNvPr id="11" name="Content Placeholder 14">
            <a:extLst>
              <a:ext uri="{FF2B5EF4-FFF2-40B4-BE49-F238E27FC236}">
                <a16:creationId xmlns:a16="http://schemas.microsoft.com/office/drawing/2014/main" id="{00D15E21-D2CF-1240-9C1C-EE2BBCF2DFB7}"/>
              </a:ext>
            </a:extLst>
          </p:cNvPr>
          <p:cNvSpPr>
            <a:spLocks noGrp="1"/>
          </p:cNvSpPr>
          <p:nvPr>
            <p:ph sz="quarter" idx="13"/>
          </p:nvPr>
        </p:nvSpPr>
        <p:spPr>
          <a:xfrm>
            <a:off x="422031" y="1275347"/>
            <a:ext cx="8299939" cy="4812716"/>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s-ES_tradnl" dirty="0"/>
          </a:p>
        </p:txBody>
      </p:sp>
      <p:sp>
        <p:nvSpPr>
          <p:cNvPr id="2" name="Title 1">
            <a:extLst>
              <a:ext uri="{FF2B5EF4-FFF2-40B4-BE49-F238E27FC236}">
                <a16:creationId xmlns:a16="http://schemas.microsoft.com/office/drawing/2014/main" id="{F1401D28-75B5-FC4C-A926-0D97A7D678B9}"/>
              </a:ext>
            </a:extLst>
          </p:cNvPr>
          <p:cNvSpPr>
            <a:spLocks noGrp="1"/>
          </p:cNvSpPr>
          <p:nvPr>
            <p:ph type="title"/>
          </p:nvPr>
        </p:nvSpPr>
        <p:spPr/>
        <p:txBody>
          <a:bodyPr/>
          <a:lstStyle/>
          <a:p>
            <a:r>
              <a:rPr lang="en-US" dirty="0"/>
              <a:t>Click to edit Master title style</a:t>
            </a:r>
            <a:endParaRPr lang="es-ES_tradnl" dirty="0"/>
          </a:p>
        </p:txBody>
      </p:sp>
    </p:spTree>
    <p:extLst>
      <p:ext uri="{BB962C8B-B14F-4D97-AF65-F5344CB8AC3E}">
        <p14:creationId xmlns:p14="http://schemas.microsoft.com/office/powerpoint/2010/main" val="115844025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ransparencia 2 - MU">
    <p:bg>
      <p:bgPr>
        <a:solidFill>
          <a:srgbClr val="053139"/>
        </a:solidFill>
        <a:effectLst/>
      </p:bgPr>
    </p:bg>
    <p:spTree>
      <p:nvGrpSpPr>
        <p:cNvPr id="1" name=""/>
        <p:cNvGrpSpPr/>
        <p:nvPr/>
      </p:nvGrpSpPr>
      <p:grpSpPr>
        <a:xfrm>
          <a:off x="0" y="0"/>
          <a:ext cx="0" cy="0"/>
          <a:chOff x="0" y="0"/>
          <a:chExt cx="0" cy="0"/>
        </a:xfrm>
      </p:grpSpPr>
      <p:sp>
        <p:nvSpPr>
          <p:cNvPr id="8" name="Date Placeholder 3"/>
          <p:cNvSpPr>
            <a:spLocks noGrp="1"/>
          </p:cNvSpPr>
          <p:nvPr>
            <p:ph type="dt" sz="half" idx="10"/>
          </p:nvPr>
        </p:nvSpPr>
        <p:spPr>
          <a:xfrm>
            <a:off x="422031" y="6460529"/>
            <a:ext cx="1216063" cy="365125"/>
          </a:xfrm>
        </p:spPr>
        <p:txBody>
          <a:bodyPr/>
          <a:lstStyle>
            <a:lvl1pPr>
              <a:defRPr>
                <a:solidFill>
                  <a:schemeClr val="bg1"/>
                </a:solidFill>
              </a:defRPr>
            </a:lvl1pPr>
          </a:lstStyle>
          <a:p>
            <a:fld id="{0051B10C-2937-EF49-B2B2-FDE1E3A46A2D}" type="datetime3">
              <a:rPr lang="es-ES_tradnl" smtClean="0"/>
              <a:t>21.02.22</a:t>
            </a:fld>
            <a:endParaRPr lang="en-US" dirty="0"/>
          </a:p>
        </p:txBody>
      </p:sp>
      <p:sp>
        <p:nvSpPr>
          <p:cNvPr id="9" name="Footer Placeholder 4"/>
          <p:cNvSpPr>
            <a:spLocks noGrp="1"/>
          </p:cNvSpPr>
          <p:nvPr>
            <p:ph type="ftr" sz="quarter" idx="11"/>
          </p:nvPr>
        </p:nvSpPr>
        <p:spPr>
          <a:xfrm>
            <a:off x="2170694" y="6460529"/>
            <a:ext cx="4777367" cy="365125"/>
          </a:xfrm>
        </p:spPr>
        <p:txBody>
          <a:bodyPr/>
          <a:lstStyle>
            <a:lvl1pPr>
              <a:defRPr>
                <a:solidFill>
                  <a:schemeClr val="bg1"/>
                </a:solidFill>
              </a:defRPr>
            </a:lvl1pPr>
          </a:lstStyle>
          <a:p>
            <a:r>
              <a:rPr lang="en-US"/>
              <a:t>Mondragon Unibertsitatea</a:t>
            </a:r>
            <a:endParaRPr lang="en-US" dirty="0"/>
          </a:p>
        </p:txBody>
      </p:sp>
      <p:sp>
        <p:nvSpPr>
          <p:cNvPr id="10" name="Slide Number Placeholder 5"/>
          <p:cNvSpPr>
            <a:spLocks noGrp="1"/>
          </p:cNvSpPr>
          <p:nvPr>
            <p:ph type="sldNum" sz="quarter" idx="12"/>
          </p:nvPr>
        </p:nvSpPr>
        <p:spPr>
          <a:xfrm>
            <a:off x="7551459" y="6460527"/>
            <a:ext cx="1170510" cy="365125"/>
          </a:xfrm>
        </p:spPr>
        <p:txBody>
          <a:bodyPr/>
          <a:lstStyle>
            <a:lvl1pPr>
              <a:defRPr>
                <a:solidFill>
                  <a:schemeClr val="bg1"/>
                </a:solidFill>
              </a:defRPr>
            </a:lvl1pPr>
          </a:lstStyle>
          <a:p>
            <a:fld id="{F7356FEA-1119-414E-9BDA-0F3F06B9EA58}" type="slidenum">
              <a:rPr lang="en-US" smtClean="0"/>
              <a:pPr/>
              <a:t>‹Nº›</a:t>
            </a:fld>
            <a:endParaRPr lang="en-US"/>
          </a:p>
        </p:txBody>
      </p:sp>
      <p:sp>
        <p:nvSpPr>
          <p:cNvPr id="11" name="Content Placeholder 14">
            <a:extLst>
              <a:ext uri="{FF2B5EF4-FFF2-40B4-BE49-F238E27FC236}">
                <a16:creationId xmlns:a16="http://schemas.microsoft.com/office/drawing/2014/main" id="{00D15E21-D2CF-1240-9C1C-EE2BBCF2DFB7}"/>
              </a:ext>
            </a:extLst>
          </p:cNvPr>
          <p:cNvSpPr>
            <a:spLocks noGrp="1"/>
          </p:cNvSpPr>
          <p:nvPr>
            <p:ph sz="quarter" idx="13"/>
          </p:nvPr>
        </p:nvSpPr>
        <p:spPr>
          <a:xfrm>
            <a:off x="422031" y="1275347"/>
            <a:ext cx="8299939" cy="4812716"/>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s-ES_tradnl" dirty="0"/>
          </a:p>
        </p:txBody>
      </p:sp>
      <p:sp>
        <p:nvSpPr>
          <p:cNvPr id="2" name="Title 1">
            <a:extLst>
              <a:ext uri="{FF2B5EF4-FFF2-40B4-BE49-F238E27FC236}">
                <a16:creationId xmlns:a16="http://schemas.microsoft.com/office/drawing/2014/main" id="{F1401D28-75B5-FC4C-A926-0D97A7D678B9}"/>
              </a:ext>
            </a:extLst>
          </p:cNvPr>
          <p:cNvSpPr>
            <a:spLocks noGrp="1"/>
          </p:cNvSpPr>
          <p:nvPr>
            <p:ph type="title"/>
          </p:nvPr>
        </p:nvSpPr>
        <p:spPr/>
        <p:txBody>
          <a:bodyPr/>
          <a:lstStyle/>
          <a:p>
            <a:r>
              <a:rPr lang="en-US" dirty="0"/>
              <a:t>Click to edit Master title style</a:t>
            </a:r>
            <a:endParaRPr lang="es-ES_tradnl" dirty="0"/>
          </a:p>
        </p:txBody>
      </p:sp>
      <p:pic>
        <p:nvPicPr>
          <p:cNvPr id="3" name="Imagen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046096" y="-3526"/>
            <a:ext cx="1094279" cy="786366"/>
          </a:xfrm>
          <a:prstGeom prst="rect">
            <a:avLst/>
          </a:prstGeom>
        </p:spPr>
      </p:pic>
    </p:spTree>
    <p:extLst>
      <p:ext uri="{BB962C8B-B14F-4D97-AF65-F5344CB8AC3E}">
        <p14:creationId xmlns:p14="http://schemas.microsoft.com/office/powerpoint/2010/main" val="181905544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ransparencia 2 - Profesionalentzako Prestakuntza">
    <p:bg>
      <p:bgPr>
        <a:solidFill>
          <a:srgbClr val="053139"/>
        </a:solidFill>
        <a:effectLst/>
      </p:bgPr>
    </p:bg>
    <p:spTree>
      <p:nvGrpSpPr>
        <p:cNvPr id="1" name=""/>
        <p:cNvGrpSpPr/>
        <p:nvPr/>
      </p:nvGrpSpPr>
      <p:grpSpPr>
        <a:xfrm>
          <a:off x="0" y="0"/>
          <a:ext cx="0" cy="0"/>
          <a:chOff x="0" y="0"/>
          <a:chExt cx="0" cy="0"/>
        </a:xfrm>
      </p:grpSpPr>
      <p:sp>
        <p:nvSpPr>
          <p:cNvPr id="8" name="Date Placeholder 3"/>
          <p:cNvSpPr>
            <a:spLocks noGrp="1"/>
          </p:cNvSpPr>
          <p:nvPr>
            <p:ph type="dt" sz="half" idx="10"/>
          </p:nvPr>
        </p:nvSpPr>
        <p:spPr>
          <a:xfrm>
            <a:off x="422031" y="6460529"/>
            <a:ext cx="1216063" cy="365125"/>
          </a:xfrm>
        </p:spPr>
        <p:txBody>
          <a:bodyPr/>
          <a:lstStyle>
            <a:lvl1pPr>
              <a:defRPr>
                <a:solidFill>
                  <a:schemeClr val="bg1"/>
                </a:solidFill>
              </a:defRPr>
            </a:lvl1pPr>
          </a:lstStyle>
          <a:p>
            <a:fld id="{0051B10C-2937-EF49-B2B2-FDE1E3A46A2D}" type="datetime3">
              <a:rPr lang="es-ES_tradnl" smtClean="0"/>
              <a:t>21.02.22</a:t>
            </a:fld>
            <a:endParaRPr lang="en-US" dirty="0"/>
          </a:p>
        </p:txBody>
      </p:sp>
      <p:sp>
        <p:nvSpPr>
          <p:cNvPr id="9" name="Footer Placeholder 4"/>
          <p:cNvSpPr>
            <a:spLocks noGrp="1"/>
          </p:cNvSpPr>
          <p:nvPr>
            <p:ph type="ftr" sz="quarter" idx="11"/>
          </p:nvPr>
        </p:nvSpPr>
        <p:spPr>
          <a:xfrm>
            <a:off x="2170694" y="6460529"/>
            <a:ext cx="4777367" cy="365125"/>
          </a:xfrm>
        </p:spPr>
        <p:txBody>
          <a:bodyPr/>
          <a:lstStyle>
            <a:lvl1pPr>
              <a:defRPr>
                <a:solidFill>
                  <a:schemeClr val="bg1"/>
                </a:solidFill>
              </a:defRPr>
            </a:lvl1pPr>
          </a:lstStyle>
          <a:p>
            <a:r>
              <a:rPr lang="en-US"/>
              <a:t>Mondragon Unibertsitatea</a:t>
            </a:r>
            <a:endParaRPr lang="en-US" dirty="0"/>
          </a:p>
        </p:txBody>
      </p:sp>
      <p:sp>
        <p:nvSpPr>
          <p:cNvPr id="10" name="Slide Number Placeholder 5"/>
          <p:cNvSpPr>
            <a:spLocks noGrp="1"/>
          </p:cNvSpPr>
          <p:nvPr>
            <p:ph type="sldNum" sz="quarter" idx="12"/>
          </p:nvPr>
        </p:nvSpPr>
        <p:spPr>
          <a:xfrm>
            <a:off x="7551459" y="6460527"/>
            <a:ext cx="1170510" cy="365125"/>
          </a:xfrm>
        </p:spPr>
        <p:txBody>
          <a:bodyPr/>
          <a:lstStyle>
            <a:lvl1pPr>
              <a:defRPr>
                <a:solidFill>
                  <a:schemeClr val="bg1"/>
                </a:solidFill>
              </a:defRPr>
            </a:lvl1pPr>
          </a:lstStyle>
          <a:p>
            <a:fld id="{F7356FEA-1119-414E-9BDA-0F3F06B9EA58}" type="slidenum">
              <a:rPr lang="en-US" smtClean="0"/>
              <a:pPr/>
              <a:t>‹Nº›</a:t>
            </a:fld>
            <a:endParaRPr lang="en-US"/>
          </a:p>
        </p:txBody>
      </p:sp>
      <p:sp>
        <p:nvSpPr>
          <p:cNvPr id="11" name="Content Placeholder 14">
            <a:extLst>
              <a:ext uri="{FF2B5EF4-FFF2-40B4-BE49-F238E27FC236}">
                <a16:creationId xmlns:a16="http://schemas.microsoft.com/office/drawing/2014/main" id="{00D15E21-D2CF-1240-9C1C-EE2BBCF2DFB7}"/>
              </a:ext>
            </a:extLst>
          </p:cNvPr>
          <p:cNvSpPr>
            <a:spLocks noGrp="1"/>
          </p:cNvSpPr>
          <p:nvPr>
            <p:ph sz="quarter" idx="13"/>
          </p:nvPr>
        </p:nvSpPr>
        <p:spPr>
          <a:xfrm>
            <a:off x="422031" y="1275347"/>
            <a:ext cx="8299939" cy="4812716"/>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s-ES_tradnl" dirty="0"/>
          </a:p>
        </p:txBody>
      </p:sp>
      <p:sp>
        <p:nvSpPr>
          <p:cNvPr id="2" name="Title 1">
            <a:extLst>
              <a:ext uri="{FF2B5EF4-FFF2-40B4-BE49-F238E27FC236}">
                <a16:creationId xmlns:a16="http://schemas.microsoft.com/office/drawing/2014/main" id="{F1401D28-75B5-FC4C-A926-0D97A7D678B9}"/>
              </a:ext>
            </a:extLst>
          </p:cNvPr>
          <p:cNvSpPr>
            <a:spLocks noGrp="1"/>
          </p:cNvSpPr>
          <p:nvPr>
            <p:ph type="title"/>
          </p:nvPr>
        </p:nvSpPr>
        <p:spPr>
          <a:xfrm>
            <a:off x="422032" y="472037"/>
            <a:ext cx="7600813" cy="428157"/>
          </a:xfrm>
        </p:spPr>
        <p:txBody>
          <a:bodyPr/>
          <a:lstStyle/>
          <a:p>
            <a:r>
              <a:rPr lang="en-US" dirty="0"/>
              <a:t>Click to edit Master title style</a:t>
            </a:r>
            <a:endParaRPr lang="es-ES_tradnl" dirty="0"/>
          </a:p>
        </p:txBody>
      </p:sp>
      <p:pic>
        <p:nvPicPr>
          <p:cNvPr id="3" name="Imagen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022845" y="0"/>
            <a:ext cx="1116836" cy="1000218"/>
          </a:xfrm>
          <a:prstGeom prst="rect">
            <a:avLst/>
          </a:prstGeom>
        </p:spPr>
      </p:pic>
    </p:spTree>
    <p:extLst>
      <p:ext uri="{BB962C8B-B14F-4D97-AF65-F5344CB8AC3E}">
        <p14:creationId xmlns:p14="http://schemas.microsoft.com/office/powerpoint/2010/main" val="364371684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ransparencia 3 - Eskola">
    <p:bg>
      <p:bgPr>
        <a:solidFill>
          <a:srgbClr val="00A3AD"/>
        </a:solidFill>
        <a:effectLst/>
      </p:bgPr>
    </p:bg>
    <p:spTree>
      <p:nvGrpSpPr>
        <p:cNvPr id="1" name=""/>
        <p:cNvGrpSpPr/>
        <p:nvPr/>
      </p:nvGrpSpPr>
      <p:grpSpPr>
        <a:xfrm>
          <a:off x="0" y="0"/>
          <a:ext cx="0" cy="0"/>
          <a:chOff x="0" y="0"/>
          <a:chExt cx="0" cy="0"/>
        </a:xfrm>
      </p:grpSpPr>
      <p:sp>
        <p:nvSpPr>
          <p:cNvPr id="9" name="Date Placeholder 3"/>
          <p:cNvSpPr>
            <a:spLocks noGrp="1"/>
          </p:cNvSpPr>
          <p:nvPr>
            <p:ph type="dt" sz="half" idx="10"/>
          </p:nvPr>
        </p:nvSpPr>
        <p:spPr>
          <a:xfrm>
            <a:off x="422031" y="6460529"/>
            <a:ext cx="1216063" cy="365125"/>
          </a:xfrm>
        </p:spPr>
        <p:txBody>
          <a:bodyPr/>
          <a:lstStyle>
            <a:lvl1pPr>
              <a:defRPr>
                <a:solidFill>
                  <a:schemeClr val="bg1"/>
                </a:solidFill>
              </a:defRPr>
            </a:lvl1pPr>
          </a:lstStyle>
          <a:p>
            <a:fld id="{2DCE5B6F-4229-BD47-9F49-CE071C120013}" type="datetime3">
              <a:rPr lang="es-ES_tradnl" smtClean="0"/>
              <a:t>21.02.22</a:t>
            </a:fld>
            <a:endParaRPr lang="en-US" dirty="0"/>
          </a:p>
        </p:txBody>
      </p:sp>
      <p:sp>
        <p:nvSpPr>
          <p:cNvPr id="10" name="Footer Placeholder 4"/>
          <p:cNvSpPr>
            <a:spLocks noGrp="1"/>
          </p:cNvSpPr>
          <p:nvPr>
            <p:ph type="ftr" sz="quarter" idx="11"/>
          </p:nvPr>
        </p:nvSpPr>
        <p:spPr>
          <a:xfrm>
            <a:off x="2170694" y="6460529"/>
            <a:ext cx="4777367" cy="365125"/>
          </a:xfrm>
        </p:spPr>
        <p:txBody>
          <a:bodyPr/>
          <a:lstStyle>
            <a:lvl1pPr>
              <a:defRPr>
                <a:solidFill>
                  <a:schemeClr val="bg1"/>
                </a:solidFill>
              </a:defRPr>
            </a:lvl1pPr>
          </a:lstStyle>
          <a:p>
            <a:r>
              <a:rPr lang="en-US"/>
              <a:t>Mondragon Unibertsitatea</a:t>
            </a:r>
            <a:endParaRPr lang="en-US" dirty="0"/>
          </a:p>
        </p:txBody>
      </p:sp>
      <p:sp>
        <p:nvSpPr>
          <p:cNvPr id="11" name="Slide Number Placeholder 5"/>
          <p:cNvSpPr>
            <a:spLocks noGrp="1"/>
          </p:cNvSpPr>
          <p:nvPr>
            <p:ph type="sldNum" sz="quarter" idx="12"/>
          </p:nvPr>
        </p:nvSpPr>
        <p:spPr>
          <a:xfrm>
            <a:off x="7551459" y="6460527"/>
            <a:ext cx="1170510" cy="365125"/>
          </a:xfrm>
        </p:spPr>
        <p:txBody>
          <a:bodyPr/>
          <a:lstStyle>
            <a:lvl1pPr>
              <a:defRPr>
                <a:solidFill>
                  <a:schemeClr val="bg1"/>
                </a:solidFill>
              </a:defRPr>
            </a:lvl1pPr>
          </a:lstStyle>
          <a:p>
            <a:fld id="{F7356FEA-1119-414E-9BDA-0F3F06B9EA58}" type="slidenum">
              <a:rPr lang="en-US" smtClean="0"/>
              <a:pPr/>
              <a:t>‹Nº›</a:t>
            </a:fld>
            <a:endParaRPr lang="en-US"/>
          </a:p>
        </p:txBody>
      </p:sp>
      <p:sp>
        <p:nvSpPr>
          <p:cNvPr id="12" name="Content Placeholder 14">
            <a:extLst>
              <a:ext uri="{FF2B5EF4-FFF2-40B4-BE49-F238E27FC236}">
                <a16:creationId xmlns:a16="http://schemas.microsoft.com/office/drawing/2014/main" id="{95BF4BF0-1531-0D46-A693-444EF8563251}"/>
              </a:ext>
            </a:extLst>
          </p:cNvPr>
          <p:cNvSpPr>
            <a:spLocks noGrp="1"/>
          </p:cNvSpPr>
          <p:nvPr>
            <p:ph sz="quarter" idx="13"/>
          </p:nvPr>
        </p:nvSpPr>
        <p:spPr>
          <a:xfrm>
            <a:off x="422031" y="1275347"/>
            <a:ext cx="8299939" cy="4812716"/>
          </a:xfrm>
        </p:spPr>
        <p:txBody>
          <a:bodyPr/>
          <a:lstStyle>
            <a:lvl1pPr>
              <a:buClr>
                <a:srgbClr val="004851"/>
              </a:buClr>
              <a:defRPr>
                <a:solidFill>
                  <a:schemeClr val="bg1"/>
                </a:solidFill>
              </a:defRPr>
            </a:lvl1pPr>
            <a:lvl2pPr>
              <a:buClr>
                <a:srgbClr val="004851"/>
              </a:buClr>
              <a:defRPr>
                <a:solidFill>
                  <a:schemeClr val="bg1"/>
                </a:solidFill>
              </a:defRPr>
            </a:lvl2pPr>
            <a:lvl3pPr>
              <a:buClr>
                <a:srgbClr val="004851"/>
              </a:buClr>
              <a:defRPr>
                <a:solidFill>
                  <a:schemeClr val="bg1"/>
                </a:solidFill>
              </a:defRPr>
            </a:lvl3pPr>
            <a:lvl4pPr>
              <a:buClr>
                <a:srgbClr val="004851"/>
              </a:buClr>
              <a:defRPr>
                <a:solidFill>
                  <a:schemeClr val="bg1"/>
                </a:solidFill>
              </a:defRPr>
            </a:lvl4pPr>
            <a:lvl5pPr>
              <a:buClr>
                <a:srgbClr val="004851"/>
              </a:buClr>
              <a:defRPr>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s-ES_tradnl" dirty="0"/>
          </a:p>
        </p:txBody>
      </p:sp>
      <p:sp>
        <p:nvSpPr>
          <p:cNvPr id="2" name="Title 1">
            <a:extLst>
              <a:ext uri="{FF2B5EF4-FFF2-40B4-BE49-F238E27FC236}">
                <a16:creationId xmlns:a16="http://schemas.microsoft.com/office/drawing/2014/main" id="{B5718D01-A768-EC4B-B724-CFE88E2E2B6C}"/>
              </a:ext>
            </a:extLst>
          </p:cNvPr>
          <p:cNvSpPr>
            <a:spLocks noGrp="1"/>
          </p:cNvSpPr>
          <p:nvPr>
            <p:ph type="title"/>
          </p:nvPr>
        </p:nvSpPr>
        <p:spPr/>
        <p:txBody>
          <a:bodyPr/>
          <a:lstStyle>
            <a:lvl1pPr>
              <a:defRPr>
                <a:solidFill>
                  <a:schemeClr val="accent1"/>
                </a:solidFill>
              </a:defRPr>
            </a:lvl1pPr>
          </a:lstStyle>
          <a:p>
            <a:r>
              <a:rPr lang="en-US" dirty="0"/>
              <a:t>Click to edit Master title style</a:t>
            </a:r>
            <a:endParaRPr lang="es-ES_tradnl" dirty="0"/>
          </a:p>
        </p:txBody>
      </p:sp>
      <p:pic>
        <p:nvPicPr>
          <p:cNvPr id="8" name="Imagen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072826" y="-12340"/>
            <a:ext cx="1083080" cy="1032166"/>
          </a:xfrm>
          <a:prstGeom prst="rect">
            <a:avLst/>
          </a:prstGeom>
        </p:spPr>
      </p:pic>
    </p:spTree>
    <p:extLst>
      <p:ext uri="{BB962C8B-B14F-4D97-AF65-F5344CB8AC3E}">
        <p14:creationId xmlns:p14="http://schemas.microsoft.com/office/powerpoint/2010/main" val="201120392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ransparencia 3 - MU">
    <p:bg>
      <p:bgPr>
        <a:solidFill>
          <a:srgbClr val="00A3AD"/>
        </a:solidFill>
        <a:effectLst/>
      </p:bgPr>
    </p:bg>
    <p:spTree>
      <p:nvGrpSpPr>
        <p:cNvPr id="1" name=""/>
        <p:cNvGrpSpPr/>
        <p:nvPr/>
      </p:nvGrpSpPr>
      <p:grpSpPr>
        <a:xfrm>
          <a:off x="0" y="0"/>
          <a:ext cx="0" cy="0"/>
          <a:chOff x="0" y="0"/>
          <a:chExt cx="0" cy="0"/>
        </a:xfrm>
      </p:grpSpPr>
      <p:sp>
        <p:nvSpPr>
          <p:cNvPr id="9" name="Date Placeholder 3"/>
          <p:cNvSpPr>
            <a:spLocks noGrp="1"/>
          </p:cNvSpPr>
          <p:nvPr>
            <p:ph type="dt" sz="half" idx="10"/>
          </p:nvPr>
        </p:nvSpPr>
        <p:spPr>
          <a:xfrm>
            <a:off x="422031" y="6460529"/>
            <a:ext cx="1216063" cy="365125"/>
          </a:xfrm>
        </p:spPr>
        <p:txBody>
          <a:bodyPr/>
          <a:lstStyle>
            <a:lvl1pPr>
              <a:defRPr>
                <a:solidFill>
                  <a:schemeClr val="bg1"/>
                </a:solidFill>
              </a:defRPr>
            </a:lvl1pPr>
          </a:lstStyle>
          <a:p>
            <a:fld id="{2DCE5B6F-4229-BD47-9F49-CE071C120013}" type="datetime3">
              <a:rPr lang="es-ES_tradnl" smtClean="0"/>
              <a:t>21.02.22</a:t>
            </a:fld>
            <a:endParaRPr lang="en-US" dirty="0"/>
          </a:p>
        </p:txBody>
      </p:sp>
      <p:sp>
        <p:nvSpPr>
          <p:cNvPr id="10" name="Footer Placeholder 4"/>
          <p:cNvSpPr>
            <a:spLocks noGrp="1"/>
          </p:cNvSpPr>
          <p:nvPr>
            <p:ph type="ftr" sz="quarter" idx="11"/>
          </p:nvPr>
        </p:nvSpPr>
        <p:spPr>
          <a:xfrm>
            <a:off x="2170694" y="6460529"/>
            <a:ext cx="4777367" cy="365125"/>
          </a:xfrm>
        </p:spPr>
        <p:txBody>
          <a:bodyPr/>
          <a:lstStyle>
            <a:lvl1pPr>
              <a:defRPr>
                <a:solidFill>
                  <a:schemeClr val="bg1"/>
                </a:solidFill>
              </a:defRPr>
            </a:lvl1pPr>
          </a:lstStyle>
          <a:p>
            <a:r>
              <a:rPr lang="en-US"/>
              <a:t>Mondragon Unibertsitatea</a:t>
            </a:r>
            <a:endParaRPr lang="en-US" dirty="0"/>
          </a:p>
        </p:txBody>
      </p:sp>
      <p:sp>
        <p:nvSpPr>
          <p:cNvPr id="11" name="Slide Number Placeholder 5"/>
          <p:cNvSpPr>
            <a:spLocks noGrp="1"/>
          </p:cNvSpPr>
          <p:nvPr>
            <p:ph type="sldNum" sz="quarter" idx="12"/>
          </p:nvPr>
        </p:nvSpPr>
        <p:spPr>
          <a:xfrm>
            <a:off x="7551459" y="6460527"/>
            <a:ext cx="1170510" cy="365125"/>
          </a:xfrm>
        </p:spPr>
        <p:txBody>
          <a:bodyPr/>
          <a:lstStyle>
            <a:lvl1pPr>
              <a:defRPr>
                <a:solidFill>
                  <a:schemeClr val="bg1"/>
                </a:solidFill>
              </a:defRPr>
            </a:lvl1pPr>
          </a:lstStyle>
          <a:p>
            <a:fld id="{F7356FEA-1119-414E-9BDA-0F3F06B9EA58}" type="slidenum">
              <a:rPr lang="en-US" smtClean="0"/>
              <a:pPr/>
              <a:t>‹Nº›</a:t>
            </a:fld>
            <a:endParaRPr lang="en-US"/>
          </a:p>
        </p:txBody>
      </p:sp>
      <p:sp>
        <p:nvSpPr>
          <p:cNvPr id="12" name="Content Placeholder 14">
            <a:extLst>
              <a:ext uri="{FF2B5EF4-FFF2-40B4-BE49-F238E27FC236}">
                <a16:creationId xmlns:a16="http://schemas.microsoft.com/office/drawing/2014/main" id="{95BF4BF0-1531-0D46-A693-444EF8563251}"/>
              </a:ext>
            </a:extLst>
          </p:cNvPr>
          <p:cNvSpPr>
            <a:spLocks noGrp="1"/>
          </p:cNvSpPr>
          <p:nvPr>
            <p:ph sz="quarter" idx="13"/>
          </p:nvPr>
        </p:nvSpPr>
        <p:spPr>
          <a:xfrm>
            <a:off x="422031" y="1275347"/>
            <a:ext cx="8299939" cy="4812716"/>
          </a:xfrm>
        </p:spPr>
        <p:txBody>
          <a:bodyPr/>
          <a:lstStyle>
            <a:lvl1pPr>
              <a:buClr>
                <a:srgbClr val="004851"/>
              </a:buClr>
              <a:defRPr>
                <a:solidFill>
                  <a:schemeClr val="bg1"/>
                </a:solidFill>
              </a:defRPr>
            </a:lvl1pPr>
            <a:lvl2pPr>
              <a:buClr>
                <a:srgbClr val="004851"/>
              </a:buClr>
              <a:defRPr>
                <a:solidFill>
                  <a:schemeClr val="bg1"/>
                </a:solidFill>
              </a:defRPr>
            </a:lvl2pPr>
            <a:lvl3pPr>
              <a:buClr>
                <a:srgbClr val="004851"/>
              </a:buClr>
              <a:defRPr>
                <a:solidFill>
                  <a:schemeClr val="bg1"/>
                </a:solidFill>
              </a:defRPr>
            </a:lvl3pPr>
            <a:lvl4pPr>
              <a:buClr>
                <a:srgbClr val="004851"/>
              </a:buClr>
              <a:defRPr>
                <a:solidFill>
                  <a:schemeClr val="bg1"/>
                </a:solidFill>
              </a:defRPr>
            </a:lvl4pPr>
            <a:lvl5pPr>
              <a:buClr>
                <a:srgbClr val="004851"/>
              </a:buClr>
              <a:defRPr>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s-ES_tradnl" dirty="0"/>
          </a:p>
        </p:txBody>
      </p:sp>
      <p:sp>
        <p:nvSpPr>
          <p:cNvPr id="2" name="Title 1">
            <a:extLst>
              <a:ext uri="{FF2B5EF4-FFF2-40B4-BE49-F238E27FC236}">
                <a16:creationId xmlns:a16="http://schemas.microsoft.com/office/drawing/2014/main" id="{B5718D01-A768-EC4B-B724-CFE88E2E2B6C}"/>
              </a:ext>
            </a:extLst>
          </p:cNvPr>
          <p:cNvSpPr>
            <a:spLocks noGrp="1"/>
          </p:cNvSpPr>
          <p:nvPr>
            <p:ph type="title"/>
          </p:nvPr>
        </p:nvSpPr>
        <p:spPr/>
        <p:txBody>
          <a:bodyPr/>
          <a:lstStyle>
            <a:lvl1pPr>
              <a:defRPr>
                <a:solidFill>
                  <a:schemeClr val="accent1"/>
                </a:solidFill>
              </a:defRPr>
            </a:lvl1pPr>
          </a:lstStyle>
          <a:p>
            <a:r>
              <a:rPr lang="en-US" dirty="0"/>
              <a:t>Click to edit Master title style</a:t>
            </a:r>
            <a:endParaRPr lang="es-ES_tradnl" dirty="0"/>
          </a:p>
        </p:txBody>
      </p:sp>
      <p:pic>
        <p:nvPicPr>
          <p:cNvPr id="8" name="Imagen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046096" y="-3526"/>
            <a:ext cx="1094279" cy="786366"/>
          </a:xfrm>
          <a:prstGeom prst="rect">
            <a:avLst/>
          </a:prstGeom>
        </p:spPr>
      </p:pic>
    </p:spTree>
    <p:extLst>
      <p:ext uri="{BB962C8B-B14F-4D97-AF65-F5344CB8AC3E}">
        <p14:creationId xmlns:p14="http://schemas.microsoft.com/office/powerpoint/2010/main" val="170633147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ransparencia 3 - Profesionalentzako Prestakuntza">
    <p:bg>
      <p:bgPr>
        <a:solidFill>
          <a:srgbClr val="00A3AD"/>
        </a:solidFill>
        <a:effectLst/>
      </p:bgPr>
    </p:bg>
    <p:spTree>
      <p:nvGrpSpPr>
        <p:cNvPr id="1" name=""/>
        <p:cNvGrpSpPr/>
        <p:nvPr/>
      </p:nvGrpSpPr>
      <p:grpSpPr>
        <a:xfrm>
          <a:off x="0" y="0"/>
          <a:ext cx="0" cy="0"/>
          <a:chOff x="0" y="0"/>
          <a:chExt cx="0" cy="0"/>
        </a:xfrm>
      </p:grpSpPr>
      <p:sp>
        <p:nvSpPr>
          <p:cNvPr id="9" name="Date Placeholder 3"/>
          <p:cNvSpPr>
            <a:spLocks noGrp="1"/>
          </p:cNvSpPr>
          <p:nvPr>
            <p:ph type="dt" sz="half" idx="10"/>
          </p:nvPr>
        </p:nvSpPr>
        <p:spPr>
          <a:xfrm>
            <a:off x="422031" y="6460529"/>
            <a:ext cx="1216063" cy="365125"/>
          </a:xfrm>
        </p:spPr>
        <p:txBody>
          <a:bodyPr/>
          <a:lstStyle>
            <a:lvl1pPr>
              <a:defRPr>
                <a:solidFill>
                  <a:schemeClr val="bg1"/>
                </a:solidFill>
              </a:defRPr>
            </a:lvl1pPr>
          </a:lstStyle>
          <a:p>
            <a:fld id="{2DCE5B6F-4229-BD47-9F49-CE071C120013}" type="datetime3">
              <a:rPr lang="es-ES_tradnl" smtClean="0"/>
              <a:t>21.02.22</a:t>
            </a:fld>
            <a:endParaRPr lang="en-US" dirty="0"/>
          </a:p>
        </p:txBody>
      </p:sp>
      <p:sp>
        <p:nvSpPr>
          <p:cNvPr id="10" name="Footer Placeholder 4"/>
          <p:cNvSpPr>
            <a:spLocks noGrp="1"/>
          </p:cNvSpPr>
          <p:nvPr>
            <p:ph type="ftr" sz="quarter" idx="11"/>
          </p:nvPr>
        </p:nvSpPr>
        <p:spPr>
          <a:xfrm>
            <a:off x="2170694" y="6460529"/>
            <a:ext cx="4777367" cy="365125"/>
          </a:xfrm>
        </p:spPr>
        <p:txBody>
          <a:bodyPr/>
          <a:lstStyle>
            <a:lvl1pPr>
              <a:defRPr>
                <a:solidFill>
                  <a:schemeClr val="bg1"/>
                </a:solidFill>
              </a:defRPr>
            </a:lvl1pPr>
          </a:lstStyle>
          <a:p>
            <a:r>
              <a:rPr lang="en-US"/>
              <a:t>Mondragon Unibertsitatea</a:t>
            </a:r>
            <a:endParaRPr lang="en-US" dirty="0"/>
          </a:p>
        </p:txBody>
      </p:sp>
      <p:sp>
        <p:nvSpPr>
          <p:cNvPr id="11" name="Slide Number Placeholder 5"/>
          <p:cNvSpPr>
            <a:spLocks noGrp="1"/>
          </p:cNvSpPr>
          <p:nvPr>
            <p:ph type="sldNum" sz="quarter" idx="12"/>
          </p:nvPr>
        </p:nvSpPr>
        <p:spPr>
          <a:xfrm>
            <a:off x="7551459" y="6460527"/>
            <a:ext cx="1170510" cy="365125"/>
          </a:xfrm>
        </p:spPr>
        <p:txBody>
          <a:bodyPr/>
          <a:lstStyle>
            <a:lvl1pPr>
              <a:defRPr>
                <a:solidFill>
                  <a:schemeClr val="bg1"/>
                </a:solidFill>
              </a:defRPr>
            </a:lvl1pPr>
          </a:lstStyle>
          <a:p>
            <a:fld id="{F7356FEA-1119-414E-9BDA-0F3F06B9EA58}" type="slidenum">
              <a:rPr lang="en-US" smtClean="0"/>
              <a:pPr/>
              <a:t>‹Nº›</a:t>
            </a:fld>
            <a:endParaRPr lang="en-US"/>
          </a:p>
        </p:txBody>
      </p:sp>
      <p:sp>
        <p:nvSpPr>
          <p:cNvPr id="12" name="Content Placeholder 14">
            <a:extLst>
              <a:ext uri="{FF2B5EF4-FFF2-40B4-BE49-F238E27FC236}">
                <a16:creationId xmlns:a16="http://schemas.microsoft.com/office/drawing/2014/main" id="{95BF4BF0-1531-0D46-A693-444EF8563251}"/>
              </a:ext>
            </a:extLst>
          </p:cNvPr>
          <p:cNvSpPr>
            <a:spLocks noGrp="1"/>
          </p:cNvSpPr>
          <p:nvPr>
            <p:ph sz="quarter" idx="13"/>
          </p:nvPr>
        </p:nvSpPr>
        <p:spPr>
          <a:xfrm>
            <a:off x="422031" y="1275347"/>
            <a:ext cx="8299939" cy="4812716"/>
          </a:xfrm>
        </p:spPr>
        <p:txBody>
          <a:bodyPr/>
          <a:lstStyle>
            <a:lvl1pPr>
              <a:buClr>
                <a:srgbClr val="004851"/>
              </a:buClr>
              <a:defRPr>
                <a:solidFill>
                  <a:schemeClr val="bg1"/>
                </a:solidFill>
              </a:defRPr>
            </a:lvl1pPr>
            <a:lvl2pPr>
              <a:buClr>
                <a:srgbClr val="004851"/>
              </a:buClr>
              <a:defRPr>
                <a:solidFill>
                  <a:schemeClr val="bg1"/>
                </a:solidFill>
              </a:defRPr>
            </a:lvl2pPr>
            <a:lvl3pPr>
              <a:buClr>
                <a:srgbClr val="004851"/>
              </a:buClr>
              <a:defRPr>
                <a:solidFill>
                  <a:schemeClr val="bg1"/>
                </a:solidFill>
              </a:defRPr>
            </a:lvl3pPr>
            <a:lvl4pPr>
              <a:buClr>
                <a:srgbClr val="004851"/>
              </a:buClr>
              <a:defRPr>
                <a:solidFill>
                  <a:schemeClr val="bg1"/>
                </a:solidFill>
              </a:defRPr>
            </a:lvl4pPr>
            <a:lvl5pPr>
              <a:buClr>
                <a:srgbClr val="004851"/>
              </a:buClr>
              <a:defRPr>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s-ES_tradnl" dirty="0"/>
          </a:p>
        </p:txBody>
      </p:sp>
      <p:sp>
        <p:nvSpPr>
          <p:cNvPr id="2" name="Title 1">
            <a:extLst>
              <a:ext uri="{FF2B5EF4-FFF2-40B4-BE49-F238E27FC236}">
                <a16:creationId xmlns:a16="http://schemas.microsoft.com/office/drawing/2014/main" id="{B5718D01-A768-EC4B-B724-CFE88E2E2B6C}"/>
              </a:ext>
            </a:extLst>
          </p:cNvPr>
          <p:cNvSpPr>
            <a:spLocks noGrp="1"/>
          </p:cNvSpPr>
          <p:nvPr>
            <p:ph type="title"/>
          </p:nvPr>
        </p:nvSpPr>
        <p:spPr>
          <a:xfrm>
            <a:off x="422033" y="472037"/>
            <a:ext cx="7511006" cy="428157"/>
          </a:xfrm>
        </p:spPr>
        <p:txBody>
          <a:bodyPr/>
          <a:lstStyle>
            <a:lvl1pPr>
              <a:defRPr>
                <a:solidFill>
                  <a:schemeClr val="accent1"/>
                </a:solidFill>
              </a:defRPr>
            </a:lvl1pPr>
          </a:lstStyle>
          <a:p>
            <a:r>
              <a:rPr lang="en-US" dirty="0"/>
              <a:t>Click to edit Master title style</a:t>
            </a:r>
            <a:endParaRPr lang="es-ES_tradnl" dirty="0"/>
          </a:p>
        </p:txBody>
      </p:sp>
      <p:pic>
        <p:nvPicPr>
          <p:cNvPr id="8" name="Imagen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022845" y="0"/>
            <a:ext cx="1116836" cy="1000218"/>
          </a:xfrm>
          <a:prstGeom prst="rect">
            <a:avLst/>
          </a:prstGeom>
        </p:spPr>
      </p:pic>
    </p:spTree>
    <p:extLst>
      <p:ext uri="{BB962C8B-B14F-4D97-AF65-F5344CB8AC3E}">
        <p14:creationId xmlns:p14="http://schemas.microsoft.com/office/powerpoint/2010/main" val="320291076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ransparencia 4 - Eskola">
    <p:spTree>
      <p:nvGrpSpPr>
        <p:cNvPr id="1" name=""/>
        <p:cNvGrpSpPr/>
        <p:nvPr/>
      </p:nvGrpSpPr>
      <p:grpSpPr>
        <a:xfrm>
          <a:off x="0" y="0"/>
          <a:ext cx="0" cy="0"/>
          <a:chOff x="0" y="0"/>
          <a:chExt cx="0" cy="0"/>
        </a:xfrm>
      </p:grpSpPr>
      <p:sp>
        <p:nvSpPr>
          <p:cNvPr id="30" name="Content Placeholder 2"/>
          <p:cNvSpPr>
            <a:spLocks noGrp="1"/>
          </p:cNvSpPr>
          <p:nvPr>
            <p:ph idx="1"/>
          </p:nvPr>
        </p:nvSpPr>
        <p:spPr>
          <a:xfrm>
            <a:off x="422030" y="1364829"/>
            <a:ext cx="3987692" cy="4847192"/>
          </a:xfrm>
          <a:prstGeom prst="rect">
            <a:avLst/>
          </a:prstGeom>
        </p:spPr>
        <p:txBody>
          <a:bodyPr>
            <a:normAutofit/>
          </a:bodyPr>
          <a:lstStyle>
            <a:lvl1pPr>
              <a:defRPr sz="2000" b="0" i="0">
                <a:solidFill>
                  <a:srgbClr val="004851"/>
                </a:solidFill>
                <a:latin typeface="Arial" panose="020B0604020202020204" pitchFamily="34" charset="0"/>
                <a:ea typeface="Arial" panose="020B0604020202020204" pitchFamily="34" charset="0"/>
                <a:cs typeface="Arial" panose="020B0604020202020204" pitchFamily="34" charset="0"/>
              </a:defRPr>
            </a:lvl1pPr>
            <a:lvl2pPr>
              <a:defRPr sz="1800" b="0" i="0">
                <a:solidFill>
                  <a:srgbClr val="004851"/>
                </a:solidFill>
                <a:latin typeface="Arial" panose="020B0604020202020204" pitchFamily="34" charset="0"/>
                <a:ea typeface="Arial" panose="020B0604020202020204" pitchFamily="34" charset="0"/>
                <a:cs typeface="Arial" panose="020B0604020202020204" pitchFamily="34" charset="0"/>
              </a:defRPr>
            </a:lvl2pPr>
            <a:lvl3pPr>
              <a:defRPr sz="1600" b="0" i="0">
                <a:solidFill>
                  <a:srgbClr val="004851"/>
                </a:solidFill>
                <a:latin typeface="Arial" panose="020B0604020202020204" pitchFamily="34" charset="0"/>
                <a:ea typeface="Arial" panose="020B0604020202020204" pitchFamily="34" charset="0"/>
                <a:cs typeface="Arial" panose="020B0604020202020204" pitchFamily="34" charset="0"/>
              </a:defRPr>
            </a:lvl3pPr>
            <a:lvl4pPr>
              <a:defRPr sz="1400" b="0" i="0">
                <a:solidFill>
                  <a:srgbClr val="004851"/>
                </a:solidFill>
                <a:latin typeface="Arial" panose="020B0604020202020204" pitchFamily="34" charset="0"/>
                <a:ea typeface="Arial" panose="020B0604020202020204" pitchFamily="34" charset="0"/>
                <a:cs typeface="Arial" panose="020B0604020202020204" pitchFamily="34" charset="0"/>
              </a:defRPr>
            </a:lvl4pPr>
            <a:lvl5pPr>
              <a:defRPr sz="1200" b="0" i="0">
                <a:solidFill>
                  <a:srgbClr val="004851"/>
                </a:solidFill>
                <a:latin typeface="Arial" panose="020B0604020202020204" pitchFamily="34" charset="0"/>
                <a:ea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1" name="Date Placeholder 3"/>
          <p:cNvSpPr>
            <a:spLocks noGrp="1"/>
          </p:cNvSpPr>
          <p:nvPr>
            <p:ph type="dt" sz="half" idx="10"/>
          </p:nvPr>
        </p:nvSpPr>
        <p:spPr>
          <a:xfrm>
            <a:off x="457201" y="6460529"/>
            <a:ext cx="1180893" cy="365125"/>
          </a:xfrm>
        </p:spPr>
        <p:txBody>
          <a:bodyPr/>
          <a:lstStyle>
            <a:lvl1pPr>
              <a:defRPr>
                <a:solidFill>
                  <a:schemeClr val="accent2"/>
                </a:solidFill>
              </a:defRPr>
            </a:lvl1pPr>
          </a:lstStyle>
          <a:p>
            <a:fld id="{6D8C46FE-6D60-7E43-9EAD-3064B98E9FE4}" type="datetime3">
              <a:rPr lang="es-ES_tradnl" smtClean="0"/>
              <a:pPr/>
              <a:t>21.02.22</a:t>
            </a:fld>
            <a:endParaRPr lang="en-US" dirty="0"/>
          </a:p>
        </p:txBody>
      </p:sp>
      <p:sp>
        <p:nvSpPr>
          <p:cNvPr id="32" name="Footer Placeholder 4"/>
          <p:cNvSpPr>
            <a:spLocks noGrp="1"/>
          </p:cNvSpPr>
          <p:nvPr>
            <p:ph type="ftr" sz="quarter" idx="11"/>
          </p:nvPr>
        </p:nvSpPr>
        <p:spPr>
          <a:xfrm>
            <a:off x="2170694" y="6460529"/>
            <a:ext cx="4777367" cy="365125"/>
          </a:xfrm>
        </p:spPr>
        <p:txBody>
          <a:bodyPr/>
          <a:lstStyle>
            <a:lvl1pPr>
              <a:defRPr>
                <a:solidFill>
                  <a:schemeClr val="accent2"/>
                </a:solidFill>
              </a:defRPr>
            </a:lvl1pPr>
          </a:lstStyle>
          <a:p>
            <a:r>
              <a:rPr lang="en-US"/>
              <a:t>Mondragon Unibertsitatea</a:t>
            </a:r>
            <a:endParaRPr lang="en-US" dirty="0"/>
          </a:p>
        </p:txBody>
      </p:sp>
      <p:sp>
        <p:nvSpPr>
          <p:cNvPr id="33" name="Slide Number Placeholder 5"/>
          <p:cNvSpPr>
            <a:spLocks noGrp="1"/>
          </p:cNvSpPr>
          <p:nvPr>
            <p:ph type="sldNum" sz="quarter" idx="12"/>
          </p:nvPr>
        </p:nvSpPr>
        <p:spPr>
          <a:xfrm>
            <a:off x="7551460" y="6460527"/>
            <a:ext cx="1167814" cy="365125"/>
          </a:xfrm>
        </p:spPr>
        <p:txBody>
          <a:bodyPr/>
          <a:lstStyle>
            <a:lvl1pPr>
              <a:defRPr>
                <a:solidFill>
                  <a:schemeClr val="accent2"/>
                </a:solidFill>
              </a:defRPr>
            </a:lvl1pPr>
          </a:lstStyle>
          <a:p>
            <a:fld id="{F7356FEA-1119-414E-9BDA-0F3F06B9EA58}" type="slidenum">
              <a:rPr lang="en-US" smtClean="0"/>
              <a:pPr/>
              <a:t>‹Nº›</a:t>
            </a:fld>
            <a:endParaRPr lang="en-US"/>
          </a:p>
        </p:txBody>
      </p:sp>
      <p:sp>
        <p:nvSpPr>
          <p:cNvPr id="35" name="Content Placeholder 2"/>
          <p:cNvSpPr>
            <a:spLocks noGrp="1"/>
          </p:cNvSpPr>
          <p:nvPr>
            <p:ph idx="13"/>
          </p:nvPr>
        </p:nvSpPr>
        <p:spPr>
          <a:xfrm>
            <a:off x="4731582" y="1364829"/>
            <a:ext cx="3987692" cy="4847192"/>
          </a:xfrm>
          <a:prstGeom prst="rect">
            <a:avLst/>
          </a:prstGeom>
        </p:spPr>
        <p:txBody>
          <a:bodyPr>
            <a:normAutofit/>
          </a:bodyPr>
          <a:lstStyle>
            <a:lvl1pPr>
              <a:defRPr sz="2000" b="0" i="0">
                <a:solidFill>
                  <a:srgbClr val="004851"/>
                </a:solidFill>
                <a:latin typeface="Arial" panose="020B0604020202020204" pitchFamily="34" charset="0"/>
                <a:ea typeface="Arial" panose="020B0604020202020204" pitchFamily="34" charset="0"/>
                <a:cs typeface="Arial" panose="020B0604020202020204" pitchFamily="34" charset="0"/>
              </a:defRPr>
            </a:lvl1pPr>
            <a:lvl2pPr>
              <a:defRPr sz="1800" b="0" i="0">
                <a:solidFill>
                  <a:srgbClr val="004851"/>
                </a:solidFill>
                <a:latin typeface="Arial" panose="020B0604020202020204" pitchFamily="34" charset="0"/>
                <a:ea typeface="Arial" panose="020B0604020202020204" pitchFamily="34" charset="0"/>
                <a:cs typeface="Arial" panose="020B0604020202020204" pitchFamily="34" charset="0"/>
              </a:defRPr>
            </a:lvl2pPr>
            <a:lvl3pPr>
              <a:defRPr sz="1600" b="0" i="0">
                <a:solidFill>
                  <a:srgbClr val="004851"/>
                </a:solidFill>
                <a:latin typeface="Arial" panose="020B0604020202020204" pitchFamily="34" charset="0"/>
                <a:ea typeface="Arial" panose="020B0604020202020204" pitchFamily="34" charset="0"/>
                <a:cs typeface="Arial" panose="020B0604020202020204" pitchFamily="34" charset="0"/>
              </a:defRPr>
            </a:lvl3pPr>
            <a:lvl4pPr>
              <a:defRPr sz="1400" b="0" i="0">
                <a:solidFill>
                  <a:srgbClr val="004851"/>
                </a:solidFill>
                <a:latin typeface="Arial" panose="020B0604020202020204" pitchFamily="34" charset="0"/>
                <a:ea typeface="Arial" panose="020B0604020202020204" pitchFamily="34" charset="0"/>
                <a:cs typeface="Arial" panose="020B0604020202020204" pitchFamily="34" charset="0"/>
              </a:defRPr>
            </a:lvl4pPr>
            <a:lvl5pPr>
              <a:defRPr sz="1200" b="0" i="0">
                <a:solidFill>
                  <a:srgbClr val="004851"/>
                </a:solidFill>
                <a:latin typeface="Arial" panose="020B0604020202020204" pitchFamily="34" charset="0"/>
                <a:ea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a:extLst>
              <a:ext uri="{FF2B5EF4-FFF2-40B4-BE49-F238E27FC236}">
                <a16:creationId xmlns:a16="http://schemas.microsoft.com/office/drawing/2014/main" id="{43FB9805-B57F-7F42-9040-39F8506006CE}"/>
              </a:ext>
            </a:extLst>
          </p:cNvPr>
          <p:cNvSpPr>
            <a:spLocks noGrp="1"/>
          </p:cNvSpPr>
          <p:nvPr>
            <p:ph type="title"/>
          </p:nvPr>
        </p:nvSpPr>
        <p:spPr/>
        <p:txBody>
          <a:bodyPr/>
          <a:lstStyle/>
          <a:p>
            <a:r>
              <a:rPr lang="en-US" dirty="0"/>
              <a:t>Click to edit Master title style</a:t>
            </a:r>
            <a:endParaRPr lang="es-ES_tradnl" dirty="0"/>
          </a:p>
        </p:txBody>
      </p:sp>
      <p:pic>
        <p:nvPicPr>
          <p:cNvPr id="9" name="Imagen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041039" y="-17539"/>
            <a:ext cx="1105341" cy="1053381"/>
          </a:xfrm>
          <a:prstGeom prst="rect">
            <a:avLst/>
          </a:prstGeom>
        </p:spPr>
      </p:pic>
    </p:spTree>
    <p:extLst>
      <p:ext uri="{BB962C8B-B14F-4D97-AF65-F5344CB8AC3E}">
        <p14:creationId xmlns:p14="http://schemas.microsoft.com/office/powerpoint/2010/main" val="36001613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ransparencia 4 - MU">
    <p:spTree>
      <p:nvGrpSpPr>
        <p:cNvPr id="1" name=""/>
        <p:cNvGrpSpPr/>
        <p:nvPr/>
      </p:nvGrpSpPr>
      <p:grpSpPr>
        <a:xfrm>
          <a:off x="0" y="0"/>
          <a:ext cx="0" cy="0"/>
          <a:chOff x="0" y="0"/>
          <a:chExt cx="0" cy="0"/>
        </a:xfrm>
      </p:grpSpPr>
      <p:sp>
        <p:nvSpPr>
          <p:cNvPr id="30" name="Content Placeholder 2"/>
          <p:cNvSpPr>
            <a:spLocks noGrp="1"/>
          </p:cNvSpPr>
          <p:nvPr>
            <p:ph idx="1"/>
          </p:nvPr>
        </p:nvSpPr>
        <p:spPr>
          <a:xfrm>
            <a:off x="422030" y="1364829"/>
            <a:ext cx="3987692" cy="4847192"/>
          </a:xfrm>
          <a:prstGeom prst="rect">
            <a:avLst/>
          </a:prstGeom>
        </p:spPr>
        <p:txBody>
          <a:bodyPr>
            <a:normAutofit/>
          </a:bodyPr>
          <a:lstStyle>
            <a:lvl1pPr>
              <a:defRPr sz="2000" b="0" i="0">
                <a:solidFill>
                  <a:srgbClr val="004851"/>
                </a:solidFill>
                <a:latin typeface="Arial" panose="020B0604020202020204" pitchFamily="34" charset="0"/>
                <a:ea typeface="Arial" panose="020B0604020202020204" pitchFamily="34" charset="0"/>
                <a:cs typeface="Arial" panose="020B0604020202020204" pitchFamily="34" charset="0"/>
              </a:defRPr>
            </a:lvl1pPr>
            <a:lvl2pPr>
              <a:defRPr sz="1800" b="0" i="0">
                <a:solidFill>
                  <a:srgbClr val="004851"/>
                </a:solidFill>
                <a:latin typeface="Arial" panose="020B0604020202020204" pitchFamily="34" charset="0"/>
                <a:ea typeface="Arial" panose="020B0604020202020204" pitchFamily="34" charset="0"/>
                <a:cs typeface="Arial" panose="020B0604020202020204" pitchFamily="34" charset="0"/>
              </a:defRPr>
            </a:lvl2pPr>
            <a:lvl3pPr>
              <a:defRPr sz="1600" b="0" i="0">
                <a:solidFill>
                  <a:srgbClr val="004851"/>
                </a:solidFill>
                <a:latin typeface="Arial" panose="020B0604020202020204" pitchFamily="34" charset="0"/>
                <a:ea typeface="Arial" panose="020B0604020202020204" pitchFamily="34" charset="0"/>
                <a:cs typeface="Arial" panose="020B0604020202020204" pitchFamily="34" charset="0"/>
              </a:defRPr>
            </a:lvl3pPr>
            <a:lvl4pPr>
              <a:defRPr sz="1400" b="0" i="0">
                <a:solidFill>
                  <a:srgbClr val="004851"/>
                </a:solidFill>
                <a:latin typeface="Arial" panose="020B0604020202020204" pitchFamily="34" charset="0"/>
                <a:ea typeface="Arial" panose="020B0604020202020204" pitchFamily="34" charset="0"/>
                <a:cs typeface="Arial" panose="020B0604020202020204" pitchFamily="34" charset="0"/>
              </a:defRPr>
            </a:lvl4pPr>
            <a:lvl5pPr>
              <a:defRPr sz="1200" b="0" i="0">
                <a:solidFill>
                  <a:srgbClr val="004851"/>
                </a:solidFill>
                <a:latin typeface="Arial" panose="020B0604020202020204" pitchFamily="34" charset="0"/>
                <a:ea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1" name="Date Placeholder 3"/>
          <p:cNvSpPr>
            <a:spLocks noGrp="1"/>
          </p:cNvSpPr>
          <p:nvPr>
            <p:ph type="dt" sz="half" idx="10"/>
          </p:nvPr>
        </p:nvSpPr>
        <p:spPr>
          <a:xfrm>
            <a:off x="457201" y="6460529"/>
            <a:ext cx="1180893" cy="365125"/>
          </a:xfrm>
        </p:spPr>
        <p:txBody>
          <a:bodyPr/>
          <a:lstStyle>
            <a:lvl1pPr>
              <a:defRPr>
                <a:solidFill>
                  <a:schemeClr val="accent2"/>
                </a:solidFill>
              </a:defRPr>
            </a:lvl1pPr>
          </a:lstStyle>
          <a:p>
            <a:fld id="{6D8C46FE-6D60-7E43-9EAD-3064B98E9FE4}" type="datetime3">
              <a:rPr lang="es-ES_tradnl" smtClean="0"/>
              <a:pPr/>
              <a:t>21.02.22</a:t>
            </a:fld>
            <a:endParaRPr lang="en-US" dirty="0"/>
          </a:p>
        </p:txBody>
      </p:sp>
      <p:sp>
        <p:nvSpPr>
          <p:cNvPr id="32" name="Footer Placeholder 4"/>
          <p:cNvSpPr>
            <a:spLocks noGrp="1"/>
          </p:cNvSpPr>
          <p:nvPr>
            <p:ph type="ftr" sz="quarter" idx="11"/>
          </p:nvPr>
        </p:nvSpPr>
        <p:spPr>
          <a:xfrm>
            <a:off x="2170694" y="6460529"/>
            <a:ext cx="4777367" cy="365125"/>
          </a:xfrm>
        </p:spPr>
        <p:txBody>
          <a:bodyPr/>
          <a:lstStyle>
            <a:lvl1pPr>
              <a:defRPr>
                <a:solidFill>
                  <a:schemeClr val="accent2"/>
                </a:solidFill>
              </a:defRPr>
            </a:lvl1pPr>
          </a:lstStyle>
          <a:p>
            <a:r>
              <a:rPr lang="en-US"/>
              <a:t>Mondragon Unibertsitatea</a:t>
            </a:r>
            <a:endParaRPr lang="en-US" dirty="0"/>
          </a:p>
        </p:txBody>
      </p:sp>
      <p:sp>
        <p:nvSpPr>
          <p:cNvPr id="33" name="Slide Number Placeholder 5"/>
          <p:cNvSpPr>
            <a:spLocks noGrp="1"/>
          </p:cNvSpPr>
          <p:nvPr>
            <p:ph type="sldNum" sz="quarter" idx="12"/>
          </p:nvPr>
        </p:nvSpPr>
        <p:spPr>
          <a:xfrm>
            <a:off x="7551460" y="6460527"/>
            <a:ext cx="1167814" cy="365125"/>
          </a:xfrm>
        </p:spPr>
        <p:txBody>
          <a:bodyPr/>
          <a:lstStyle>
            <a:lvl1pPr>
              <a:defRPr>
                <a:solidFill>
                  <a:schemeClr val="accent2"/>
                </a:solidFill>
              </a:defRPr>
            </a:lvl1pPr>
          </a:lstStyle>
          <a:p>
            <a:fld id="{F7356FEA-1119-414E-9BDA-0F3F06B9EA58}" type="slidenum">
              <a:rPr lang="en-US" smtClean="0"/>
              <a:pPr/>
              <a:t>‹Nº›</a:t>
            </a:fld>
            <a:endParaRPr lang="en-US"/>
          </a:p>
        </p:txBody>
      </p:sp>
      <p:sp>
        <p:nvSpPr>
          <p:cNvPr id="35" name="Content Placeholder 2"/>
          <p:cNvSpPr>
            <a:spLocks noGrp="1"/>
          </p:cNvSpPr>
          <p:nvPr>
            <p:ph idx="13"/>
          </p:nvPr>
        </p:nvSpPr>
        <p:spPr>
          <a:xfrm>
            <a:off x="4731582" y="1364829"/>
            <a:ext cx="3987692" cy="4847192"/>
          </a:xfrm>
          <a:prstGeom prst="rect">
            <a:avLst/>
          </a:prstGeom>
        </p:spPr>
        <p:txBody>
          <a:bodyPr>
            <a:normAutofit/>
          </a:bodyPr>
          <a:lstStyle>
            <a:lvl1pPr>
              <a:defRPr sz="2000" b="0" i="0">
                <a:solidFill>
                  <a:srgbClr val="004851"/>
                </a:solidFill>
                <a:latin typeface="Arial" panose="020B0604020202020204" pitchFamily="34" charset="0"/>
                <a:ea typeface="Arial" panose="020B0604020202020204" pitchFamily="34" charset="0"/>
                <a:cs typeface="Arial" panose="020B0604020202020204" pitchFamily="34" charset="0"/>
              </a:defRPr>
            </a:lvl1pPr>
            <a:lvl2pPr>
              <a:defRPr sz="1800" b="0" i="0">
                <a:solidFill>
                  <a:srgbClr val="004851"/>
                </a:solidFill>
                <a:latin typeface="Arial" panose="020B0604020202020204" pitchFamily="34" charset="0"/>
                <a:ea typeface="Arial" panose="020B0604020202020204" pitchFamily="34" charset="0"/>
                <a:cs typeface="Arial" panose="020B0604020202020204" pitchFamily="34" charset="0"/>
              </a:defRPr>
            </a:lvl2pPr>
            <a:lvl3pPr>
              <a:defRPr sz="1600" b="0" i="0">
                <a:solidFill>
                  <a:srgbClr val="004851"/>
                </a:solidFill>
                <a:latin typeface="Arial" panose="020B0604020202020204" pitchFamily="34" charset="0"/>
                <a:ea typeface="Arial" panose="020B0604020202020204" pitchFamily="34" charset="0"/>
                <a:cs typeface="Arial" panose="020B0604020202020204" pitchFamily="34" charset="0"/>
              </a:defRPr>
            </a:lvl3pPr>
            <a:lvl4pPr>
              <a:defRPr sz="1400" b="0" i="0">
                <a:solidFill>
                  <a:srgbClr val="004851"/>
                </a:solidFill>
                <a:latin typeface="Arial" panose="020B0604020202020204" pitchFamily="34" charset="0"/>
                <a:ea typeface="Arial" panose="020B0604020202020204" pitchFamily="34" charset="0"/>
                <a:cs typeface="Arial" panose="020B0604020202020204" pitchFamily="34" charset="0"/>
              </a:defRPr>
            </a:lvl4pPr>
            <a:lvl5pPr>
              <a:defRPr sz="1200" b="0" i="0">
                <a:solidFill>
                  <a:srgbClr val="004851"/>
                </a:solidFill>
                <a:latin typeface="Arial" panose="020B0604020202020204" pitchFamily="34" charset="0"/>
                <a:ea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a:extLst>
              <a:ext uri="{FF2B5EF4-FFF2-40B4-BE49-F238E27FC236}">
                <a16:creationId xmlns:a16="http://schemas.microsoft.com/office/drawing/2014/main" id="{43FB9805-B57F-7F42-9040-39F8506006CE}"/>
              </a:ext>
            </a:extLst>
          </p:cNvPr>
          <p:cNvSpPr>
            <a:spLocks noGrp="1"/>
          </p:cNvSpPr>
          <p:nvPr>
            <p:ph type="title"/>
          </p:nvPr>
        </p:nvSpPr>
        <p:spPr/>
        <p:txBody>
          <a:bodyPr/>
          <a:lstStyle/>
          <a:p>
            <a:r>
              <a:rPr lang="en-US" dirty="0"/>
              <a:t>Click to edit Master title style</a:t>
            </a:r>
            <a:endParaRPr lang="es-ES_tradnl" dirty="0"/>
          </a:p>
        </p:txBody>
      </p:sp>
      <p:pic>
        <p:nvPicPr>
          <p:cNvPr id="9" name="Imagen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049779" y="-8238"/>
            <a:ext cx="1085983" cy="780403"/>
          </a:xfrm>
          <a:prstGeom prst="rect">
            <a:avLst/>
          </a:prstGeom>
        </p:spPr>
      </p:pic>
    </p:spTree>
    <p:extLst>
      <p:ext uri="{BB962C8B-B14F-4D97-AF65-F5344CB8AC3E}">
        <p14:creationId xmlns:p14="http://schemas.microsoft.com/office/powerpoint/2010/main" val="19020927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ortada 1 - MU">
    <p:bg>
      <p:bgPr>
        <a:solidFill>
          <a:srgbClr val="053139"/>
        </a:solidFill>
        <a:effectLst/>
      </p:bgPr>
    </p:bg>
    <p:spTree>
      <p:nvGrpSpPr>
        <p:cNvPr id="1" name=""/>
        <p:cNvGrpSpPr/>
        <p:nvPr/>
      </p:nvGrpSpPr>
      <p:grpSpPr>
        <a:xfrm>
          <a:off x="0" y="0"/>
          <a:ext cx="0" cy="0"/>
          <a:chOff x="0" y="0"/>
          <a:chExt cx="0" cy="0"/>
        </a:xfrm>
      </p:grpSpPr>
      <p:pic>
        <p:nvPicPr>
          <p:cNvPr id="15" name="Imagen 14" descr="adasdasd.png"/>
          <p:cNvPicPr>
            <a:picLocks noChangeAspect="1"/>
          </p:cNvPicPr>
          <p:nvPr userDrawn="1"/>
        </p:nvPicPr>
        <p:blipFill rotWithShape="1">
          <a:blip r:embed="rId2">
            <a:extLst>
              <a:ext uri="{28A0092B-C50C-407E-A947-70E740481C1C}">
                <a14:useLocalDpi xmlns:a14="http://schemas.microsoft.com/office/drawing/2010/main" val="0"/>
              </a:ext>
            </a:extLst>
          </a:blip>
          <a:srcRect t="56570" r="32820"/>
          <a:stretch/>
        </p:blipFill>
        <p:spPr>
          <a:xfrm rot="10800000">
            <a:off x="-3" y="613372"/>
            <a:ext cx="9809599" cy="6376364"/>
          </a:xfrm>
          <a:prstGeom prst="rect">
            <a:avLst/>
          </a:prstGeom>
        </p:spPr>
      </p:pic>
      <p:pic>
        <p:nvPicPr>
          <p:cNvPr id="12" name="Imagen 11"/>
          <p:cNvPicPr>
            <a:picLocks noChangeAspect="1"/>
          </p:cNvPicPr>
          <p:nvPr userDrawn="1"/>
        </p:nvPicPr>
        <p:blipFill rotWithShape="1">
          <a:blip r:embed="rId3">
            <a:extLst>
              <a:ext uri="{28A0092B-C50C-407E-A947-70E740481C1C}">
                <a14:useLocalDpi xmlns:a14="http://schemas.microsoft.com/office/drawing/2010/main" val="0"/>
              </a:ext>
            </a:extLst>
          </a:blip>
          <a:srcRect t="53702"/>
          <a:stretch/>
        </p:blipFill>
        <p:spPr>
          <a:xfrm rot="10800000">
            <a:off x="71336" y="4712421"/>
            <a:ext cx="5019110" cy="2277316"/>
          </a:xfrm>
          <a:prstGeom prst="rect">
            <a:avLst/>
          </a:prstGeom>
        </p:spPr>
      </p:pic>
      <p:sp>
        <p:nvSpPr>
          <p:cNvPr id="5" name="Title 1"/>
          <p:cNvSpPr>
            <a:spLocks noGrp="1"/>
          </p:cNvSpPr>
          <p:nvPr>
            <p:ph type="title" hasCustomPrompt="1"/>
          </p:nvPr>
        </p:nvSpPr>
        <p:spPr>
          <a:xfrm>
            <a:off x="3255493" y="2703494"/>
            <a:ext cx="4393687" cy="1362075"/>
          </a:xfrm>
          <a:noFill/>
        </p:spPr>
        <p:txBody>
          <a:bodyPr anchor="b">
            <a:normAutofit/>
          </a:bodyPr>
          <a:lstStyle>
            <a:lvl1pPr marL="0" indent="0" algn="l">
              <a:buNone/>
              <a:defRPr sz="3200" b="0" cap="none">
                <a:solidFill>
                  <a:srgbClr val="FFFFFF"/>
                </a:solidFill>
              </a:defRPr>
            </a:lvl1pPr>
          </a:lstStyle>
          <a:p>
            <a:r>
              <a:rPr lang="es-ES_tradnl" dirty="0" err="1"/>
              <a:t>Click</a:t>
            </a:r>
            <a:r>
              <a:rPr lang="es-ES_tradnl" dirty="0"/>
              <a:t> to </a:t>
            </a:r>
            <a:r>
              <a:rPr lang="es-ES_tradnl" dirty="0" err="1"/>
              <a:t>edit</a:t>
            </a:r>
            <a:r>
              <a:rPr lang="es-ES_tradnl" dirty="0"/>
              <a:t> master </a:t>
            </a:r>
            <a:r>
              <a:rPr lang="es-ES_tradnl" dirty="0" err="1"/>
              <a:t>title</a:t>
            </a:r>
            <a:r>
              <a:rPr lang="es-ES_tradnl" dirty="0"/>
              <a:t> </a:t>
            </a:r>
            <a:r>
              <a:rPr lang="es-ES_tradnl" dirty="0" err="1"/>
              <a:t>style</a:t>
            </a:r>
            <a:endParaRPr lang="en-US" dirty="0"/>
          </a:p>
        </p:txBody>
      </p:sp>
      <p:sp>
        <p:nvSpPr>
          <p:cNvPr id="7" name="Text Placeholder 2"/>
          <p:cNvSpPr>
            <a:spLocks noGrp="1"/>
          </p:cNvSpPr>
          <p:nvPr>
            <p:ph type="body" idx="1"/>
          </p:nvPr>
        </p:nvSpPr>
        <p:spPr>
          <a:xfrm>
            <a:off x="3255493" y="4120284"/>
            <a:ext cx="4393687" cy="1184275"/>
          </a:xfrm>
          <a:prstGeom prst="rect">
            <a:avLst/>
          </a:prstGeom>
          <a:noFill/>
        </p:spPr>
        <p:txBody>
          <a:bodyPr anchor="t"/>
          <a:lstStyle>
            <a:lvl1pPr marL="0" indent="0" algn="l">
              <a:buNone/>
              <a:defRPr sz="2000" b="0" i="0">
                <a:solidFill>
                  <a:schemeClr val="accent1"/>
                </a:solidFill>
                <a:latin typeface="Arial" panose="020B0604020202020204" pitchFamily="34" charset="0"/>
                <a:ea typeface="Arial" panose="020B0604020202020204" pitchFamily="34" charset="0"/>
                <a:cs typeface="Arial" panose="020B0604020202020204" pitchFamily="34" charset="0"/>
              </a:defRPr>
            </a:lvl1pPr>
            <a:lvl2pPr marL="457189" indent="0">
              <a:buNone/>
              <a:defRPr sz="1800">
                <a:solidFill>
                  <a:schemeClr val="tx1">
                    <a:tint val="75000"/>
                  </a:schemeClr>
                </a:solidFill>
              </a:defRPr>
            </a:lvl2pPr>
            <a:lvl3pPr marL="914377" indent="0">
              <a:buNone/>
              <a:defRPr sz="1600">
                <a:solidFill>
                  <a:schemeClr val="tx1">
                    <a:tint val="75000"/>
                  </a:schemeClr>
                </a:solidFill>
              </a:defRPr>
            </a:lvl3pPr>
            <a:lvl4pPr marL="1371566" indent="0">
              <a:buNone/>
              <a:defRPr sz="1400">
                <a:solidFill>
                  <a:schemeClr val="tx1">
                    <a:tint val="75000"/>
                  </a:schemeClr>
                </a:solidFill>
              </a:defRPr>
            </a:lvl4pPr>
            <a:lvl5pPr marL="1828754" indent="0">
              <a:buNone/>
              <a:defRPr sz="1400">
                <a:solidFill>
                  <a:schemeClr val="tx1">
                    <a:tint val="75000"/>
                  </a:schemeClr>
                </a:solidFill>
              </a:defRPr>
            </a:lvl5pPr>
            <a:lvl6pPr marL="2285943" indent="0">
              <a:buNone/>
              <a:defRPr sz="1400">
                <a:solidFill>
                  <a:schemeClr val="tx1">
                    <a:tint val="75000"/>
                  </a:schemeClr>
                </a:solidFill>
              </a:defRPr>
            </a:lvl6pPr>
            <a:lvl7pPr marL="2743131" indent="0">
              <a:buNone/>
              <a:defRPr sz="1400">
                <a:solidFill>
                  <a:schemeClr val="tx1">
                    <a:tint val="75000"/>
                  </a:schemeClr>
                </a:solidFill>
              </a:defRPr>
            </a:lvl7pPr>
            <a:lvl8pPr marL="3200320" indent="0">
              <a:buNone/>
              <a:defRPr sz="1400">
                <a:solidFill>
                  <a:schemeClr val="tx1">
                    <a:tint val="75000"/>
                  </a:schemeClr>
                </a:solidFill>
              </a:defRPr>
            </a:lvl8pPr>
            <a:lvl9pPr marL="3657509" indent="0">
              <a:buNone/>
              <a:defRPr sz="1400">
                <a:solidFill>
                  <a:schemeClr val="tx1">
                    <a:tint val="75000"/>
                  </a:schemeClr>
                </a:solidFill>
              </a:defRPr>
            </a:lvl9pPr>
          </a:lstStyle>
          <a:p>
            <a:pPr lvl="0"/>
            <a:r>
              <a:rPr lang="en-US" dirty="0"/>
              <a:t>Click to edit Master text styles</a:t>
            </a:r>
          </a:p>
        </p:txBody>
      </p:sp>
      <p:pic>
        <p:nvPicPr>
          <p:cNvPr id="13" name="Imagen 1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5715" y="-2192"/>
            <a:ext cx="1736530" cy="1247896"/>
          </a:xfrm>
          <a:prstGeom prst="rect">
            <a:avLst/>
          </a:prstGeom>
        </p:spPr>
      </p:pic>
    </p:spTree>
    <p:extLst>
      <p:ext uri="{BB962C8B-B14F-4D97-AF65-F5344CB8AC3E}">
        <p14:creationId xmlns:p14="http://schemas.microsoft.com/office/powerpoint/2010/main" val="208746710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ransparencia 4 - Profesionalentzako Prestakuntza">
    <p:spTree>
      <p:nvGrpSpPr>
        <p:cNvPr id="1" name=""/>
        <p:cNvGrpSpPr/>
        <p:nvPr/>
      </p:nvGrpSpPr>
      <p:grpSpPr>
        <a:xfrm>
          <a:off x="0" y="0"/>
          <a:ext cx="0" cy="0"/>
          <a:chOff x="0" y="0"/>
          <a:chExt cx="0" cy="0"/>
        </a:xfrm>
      </p:grpSpPr>
      <p:sp>
        <p:nvSpPr>
          <p:cNvPr id="30" name="Content Placeholder 2"/>
          <p:cNvSpPr>
            <a:spLocks noGrp="1"/>
          </p:cNvSpPr>
          <p:nvPr>
            <p:ph idx="1"/>
          </p:nvPr>
        </p:nvSpPr>
        <p:spPr>
          <a:xfrm>
            <a:off x="422030" y="1364829"/>
            <a:ext cx="3987692" cy="4847192"/>
          </a:xfrm>
          <a:prstGeom prst="rect">
            <a:avLst/>
          </a:prstGeom>
        </p:spPr>
        <p:txBody>
          <a:bodyPr>
            <a:normAutofit/>
          </a:bodyPr>
          <a:lstStyle>
            <a:lvl1pPr>
              <a:defRPr sz="2000" b="0" i="0">
                <a:solidFill>
                  <a:srgbClr val="004851"/>
                </a:solidFill>
                <a:latin typeface="Arial" panose="020B0604020202020204" pitchFamily="34" charset="0"/>
                <a:ea typeface="Arial" panose="020B0604020202020204" pitchFamily="34" charset="0"/>
                <a:cs typeface="Arial" panose="020B0604020202020204" pitchFamily="34" charset="0"/>
              </a:defRPr>
            </a:lvl1pPr>
            <a:lvl2pPr>
              <a:defRPr sz="1800" b="0" i="0">
                <a:solidFill>
                  <a:srgbClr val="004851"/>
                </a:solidFill>
                <a:latin typeface="Arial" panose="020B0604020202020204" pitchFamily="34" charset="0"/>
                <a:ea typeface="Arial" panose="020B0604020202020204" pitchFamily="34" charset="0"/>
                <a:cs typeface="Arial" panose="020B0604020202020204" pitchFamily="34" charset="0"/>
              </a:defRPr>
            </a:lvl2pPr>
            <a:lvl3pPr>
              <a:defRPr sz="1600" b="0" i="0">
                <a:solidFill>
                  <a:srgbClr val="004851"/>
                </a:solidFill>
                <a:latin typeface="Arial" panose="020B0604020202020204" pitchFamily="34" charset="0"/>
                <a:ea typeface="Arial" panose="020B0604020202020204" pitchFamily="34" charset="0"/>
                <a:cs typeface="Arial" panose="020B0604020202020204" pitchFamily="34" charset="0"/>
              </a:defRPr>
            </a:lvl3pPr>
            <a:lvl4pPr>
              <a:defRPr sz="1400" b="0" i="0">
                <a:solidFill>
                  <a:srgbClr val="004851"/>
                </a:solidFill>
                <a:latin typeface="Arial" panose="020B0604020202020204" pitchFamily="34" charset="0"/>
                <a:ea typeface="Arial" panose="020B0604020202020204" pitchFamily="34" charset="0"/>
                <a:cs typeface="Arial" panose="020B0604020202020204" pitchFamily="34" charset="0"/>
              </a:defRPr>
            </a:lvl4pPr>
            <a:lvl5pPr>
              <a:defRPr sz="1200" b="0" i="0">
                <a:solidFill>
                  <a:srgbClr val="004851"/>
                </a:solidFill>
                <a:latin typeface="Arial" panose="020B0604020202020204" pitchFamily="34" charset="0"/>
                <a:ea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1" name="Date Placeholder 3"/>
          <p:cNvSpPr>
            <a:spLocks noGrp="1"/>
          </p:cNvSpPr>
          <p:nvPr>
            <p:ph type="dt" sz="half" idx="10"/>
          </p:nvPr>
        </p:nvSpPr>
        <p:spPr>
          <a:xfrm>
            <a:off x="457201" y="6460529"/>
            <a:ext cx="1180893" cy="365125"/>
          </a:xfrm>
        </p:spPr>
        <p:txBody>
          <a:bodyPr/>
          <a:lstStyle>
            <a:lvl1pPr>
              <a:defRPr>
                <a:solidFill>
                  <a:schemeClr val="accent2"/>
                </a:solidFill>
              </a:defRPr>
            </a:lvl1pPr>
          </a:lstStyle>
          <a:p>
            <a:fld id="{6D8C46FE-6D60-7E43-9EAD-3064B98E9FE4}" type="datetime3">
              <a:rPr lang="es-ES_tradnl" smtClean="0"/>
              <a:pPr/>
              <a:t>21.02.22</a:t>
            </a:fld>
            <a:endParaRPr lang="en-US" dirty="0"/>
          </a:p>
        </p:txBody>
      </p:sp>
      <p:sp>
        <p:nvSpPr>
          <p:cNvPr id="32" name="Footer Placeholder 4"/>
          <p:cNvSpPr>
            <a:spLocks noGrp="1"/>
          </p:cNvSpPr>
          <p:nvPr>
            <p:ph type="ftr" sz="quarter" idx="11"/>
          </p:nvPr>
        </p:nvSpPr>
        <p:spPr>
          <a:xfrm>
            <a:off x="2170694" y="6460529"/>
            <a:ext cx="4777367" cy="365125"/>
          </a:xfrm>
        </p:spPr>
        <p:txBody>
          <a:bodyPr/>
          <a:lstStyle>
            <a:lvl1pPr>
              <a:defRPr>
                <a:solidFill>
                  <a:schemeClr val="accent2"/>
                </a:solidFill>
              </a:defRPr>
            </a:lvl1pPr>
          </a:lstStyle>
          <a:p>
            <a:r>
              <a:rPr lang="en-US"/>
              <a:t>Mondragon Unibertsitatea</a:t>
            </a:r>
            <a:endParaRPr lang="en-US" dirty="0"/>
          </a:p>
        </p:txBody>
      </p:sp>
      <p:sp>
        <p:nvSpPr>
          <p:cNvPr id="33" name="Slide Number Placeholder 5"/>
          <p:cNvSpPr>
            <a:spLocks noGrp="1"/>
          </p:cNvSpPr>
          <p:nvPr>
            <p:ph type="sldNum" sz="quarter" idx="12"/>
          </p:nvPr>
        </p:nvSpPr>
        <p:spPr>
          <a:xfrm>
            <a:off x="7551460" y="6460527"/>
            <a:ext cx="1167814" cy="365125"/>
          </a:xfrm>
        </p:spPr>
        <p:txBody>
          <a:bodyPr/>
          <a:lstStyle>
            <a:lvl1pPr>
              <a:defRPr>
                <a:solidFill>
                  <a:schemeClr val="accent2"/>
                </a:solidFill>
              </a:defRPr>
            </a:lvl1pPr>
          </a:lstStyle>
          <a:p>
            <a:fld id="{F7356FEA-1119-414E-9BDA-0F3F06B9EA58}" type="slidenum">
              <a:rPr lang="en-US" smtClean="0"/>
              <a:pPr/>
              <a:t>‹Nº›</a:t>
            </a:fld>
            <a:endParaRPr lang="en-US"/>
          </a:p>
        </p:txBody>
      </p:sp>
      <p:sp>
        <p:nvSpPr>
          <p:cNvPr id="35" name="Content Placeholder 2"/>
          <p:cNvSpPr>
            <a:spLocks noGrp="1"/>
          </p:cNvSpPr>
          <p:nvPr>
            <p:ph idx="13"/>
          </p:nvPr>
        </p:nvSpPr>
        <p:spPr>
          <a:xfrm>
            <a:off x="4731582" y="1364829"/>
            <a:ext cx="3987692" cy="4847192"/>
          </a:xfrm>
          <a:prstGeom prst="rect">
            <a:avLst/>
          </a:prstGeom>
        </p:spPr>
        <p:txBody>
          <a:bodyPr>
            <a:normAutofit/>
          </a:bodyPr>
          <a:lstStyle>
            <a:lvl1pPr>
              <a:defRPr sz="2000" b="0" i="0">
                <a:solidFill>
                  <a:srgbClr val="004851"/>
                </a:solidFill>
                <a:latin typeface="Arial" panose="020B0604020202020204" pitchFamily="34" charset="0"/>
                <a:ea typeface="Arial" panose="020B0604020202020204" pitchFamily="34" charset="0"/>
                <a:cs typeface="Arial" panose="020B0604020202020204" pitchFamily="34" charset="0"/>
              </a:defRPr>
            </a:lvl1pPr>
            <a:lvl2pPr>
              <a:defRPr sz="1800" b="0" i="0">
                <a:solidFill>
                  <a:srgbClr val="004851"/>
                </a:solidFill>
                <a:latin typeface="Arial" panose="020B0604020202020204" pitchFamily="34" charset="0"/>
                <a:ea typeface="Arial" panose="020B0604020202020204" pitchFamily="34" charset="0"/>
                <a:cs typeface="Arial" panose="020B0604020202020204" pitchFamily="34" charset="0"/>
              </a:defRPr>
            </a:lvl2pPr>
            <a:lvl3pPr>
              <a:defRPr sz="1600" b="0" i="0">
                <a:solidFill>
                  <a:srgbClr val="004851"/>
                </a:solidFill>
                <a:latin typeface="Arial" panose="020B0604020202020204" pitchFamily="34" charset="0"/>
                <a:ea typeface="Arial" panose="020B0604020202020204" pitchFamily="34" charset="0"/>
                <a:cs typeface="Arial" panose="020B0604020202020204" pitchFamily="34" charset="0"/>
              </a:defRPr>
            </a:lvl3pPr>
            <a:lvl4pPr>
              <a:defRPr sz="1400" b="0" i="0">
                <a:solidFill>
                  <a:srgbClr val="004851"/>
                </a:solidFill>
                <a:latin typeface="Arial" panose="020B0604020202020204" pitchFamily="34" charset="0"/>
                <a:ea typeface="Arial" panose="020B0604020202020204" pitchFamily="34" charset="0"/>
                <a:cs typeface="Arial" panose="020B0604020202020204" pitchFamily="34" charset="0"/>
              </a:defRPr>
            </a:lvl4pPr>
            <a:lvl5pPr>
              <a:defRPr sz="1200" b="0" i="0">
                <a:solidFill>
                  <a:srgbClr val="004851"/>
                </a:solidFill>
                <a:latin typeface="Arial" panose="020B0604020202020204" pitchFamily="34" charset="0"/>
                <a:ea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a:extLst>
              <a:ext uri="{FF2B5EF4-FFF2-40B4-BE49-F238E27FC236}">
                <a16:creationId xmlns:a16="http://schemas.microsoft.com/office/drawing/2014/main" id="{43FB9805-B57F-7F42-9040-39F8506006CE}"/>
              </a:ext>
            </a:extLst>
          </p:cNvPr>
          <p:cNvSpPr>
            <a:spLocks noGrp="1"/>
          </p:cNvSpPr>
          <p:nvPr>
            <p:ph type="title"/>
          </p:nvPr>
        </p:nvSpPr>
        <p:spPr>
          <a:xfrm>
            <a:off x="422033" y="472037"/>
            <a:ext cx="7569330" cy="428157"/>
          </a:xfrm>
        </p:spPr>
        <p:txBody>
          <a:bodyPr/>
          <a:lstStyle/>
          <a:p>
            <a:r>
              <a:rPr lang="en-US" dirty="0"/>
              <a:t>Click to edit Master title style</a:t>
            </a:r>
            <a:endParaRPr lang="es-ES_tradnl" dirty="0"/>
          </a:p>
        </p:txBody>
      </p:sp>
      <p:pic>
        <p:nvPicPr>
          <p:cNvPr id="9" name="Imagen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91362" y="0"/>
            <a:ext cx="1163878" cy="1042346"/>
          </a:xfrm>
          <a:prstGeom prst="rect">
            <a:avLst/>
          </a:prstGeom>
        </p:spPr>
      </p:pic>
    </p:spTree>
    <p:extLst>
      <p:ext uri="{BB962C8B-B14F-4D97-AF65-F5344CB8AC3E}">
        <p14:creationId xmlns:p14="http://schemas.microsoft.com/office/powerpoint/2010/main" val="181693269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ransparencia 5 - Eskola">
    <p:spTree>
      <p:nvGrpSpPr>
        <p:cNvPr id="1" name=""/>
        <p:cNvGrpSpPr/>
        <p:nvPr/>
      </p:nvGrpSpPr>
      <p:grpSpPr>
        <a:xfrm>
          <a:off x="0" y="0"/>
          <a:ext cx="0" cy="0"/>
          <a:chOff x="0" y="0"/>
          <a:chExt cx="0" cy="0"/>
        </a:xfrm>
      </p:grpSpPr>
      <p:sp>
        <p:nvSpPr>
          <p:cNvPr id="8" name="Date Placeholder 3"/>
          <p:cNvSpPr>
            <a:spLocks noGrp="1"/>
          </p:cNvSpPr>
          <p:nvPr>
            <p:ph type="dt" sz="half" idx="10"/>
          </p:nvPr>
        </p:nvSpPr>
        <p:spPr>
          <a:xfrm>
            <a:off x="457201" y="6460529"/>
            <a:ext cx="1180893" cy="365125"/>
          </a:xfrm>
        </p:spPr>
        <p:txBody>
          <a:bodyPr/>
          <a:lstStyle>
            <a:lvl1pPr>
              <a:defRPr>
                <a:solidFill>
                  <a:schemeClr val="accent2"/>
                </a:solidFill>
              </a:defRPr>
            </a:lvl1pPr>
          </a:lstStyle>
          <a:p>
            <a:fld id="{03BAEA45-06BF-1B4B-8B5F-15A64A07D060}" type="datetime3">
              <a:rPr lang="es-ES_tradnl" smtClean="0"/>
              <a:pPr/>
              <a:t>21.02.22</a:t>
            </a:fld>
            <a:endParaRPr lang="en-US" dirty="0"/>
          </a:p>
        </p:txBody>
      </p:sp>
      <p:sp>
        <p:nvSpPr>
          <p:cNvPr id="9" name="Footer Placeholder 4"/>
          <p:cNvSpPr>
            <a:spLocks noGrp="1"/>
          </p:cNvSpPr>
          <p:nvPr>
            <p:ph type="ftr" sz="quarter" idx="11"/>
          </p:nvPr>
        </p:nvSpPr>
        <p:spPr>
          <a:xfrm>
            <a:off x="2170694" y="6460529"/>
            <a:ext cx="4777367" cy="365125"/>
          </a:xfrm>
        </p:spPr>
        <p:txBody>
          <a:bodyPr/>
          <a:lstStyle>
            <a:lvl1pPr>
              <a:defRPr>
                <a:solidFill>
                  <a:schemeClr val="accent2"/>
                </a:solidFill>
              </a:defRPr>
            </a:lvl1pPr>
          </a:lstStyle>
          <a:p>
            <a:r>
              <a:rPr lang="en-US"/>
              <a:t>Mondragon Unibertsitatea</a:t>
            </a:r>
            <a:endParaRPr lang="en-US" dirty="0"/>
          </a:p>
        </p:txBody>
      </p:sp>
      <p:sp>
        <p:nvSpPr>
          <p:cNvPr id="10" name="Slide Number Placeholder 5"/>
          <p:cNvSpPr>
            <a:spLocks noGrp="1"/>
          </p:cNvSpPr>
          <p:nvPr>
            <p:ph type="sldNum" sz="quarter" idx="12"/>
          </p:nvPr>
        </p:nvSpPr>
        <p:spPr>
          <a:xfrm>
            <a:off x="7551459" y="6460527"/>
            <a:ext cx="1170510" cy="365125"/>
          </a:xfrm>
        </p:spPr>
        <p:txBody>
          <a:bodyPr/>
          <a:lstStyle>
            <a:lvl1pPr>
              <a:defRPr>
                <a:solidFill>
                  <a:schemeClr val="accent2"/>
                </a:solidFill>
              </a:defRPr>
            </a:lvl1pPr>
          </a:lstStyle>
          <a:p>
            <a:fld id="{F7356FEA-1119-414E-9BDA-0F3F06B9EA58}" type="slidenum">
              <a:rPr lang="en-US" smtClean="0"/>
              <a:pPr/>
              <a:t>‹Nº›</a:t>
            </a:fld>
            <a:endParaRPr lang="en-US"/>
          </a:p>
        </p:txBody>
      </p:sp>
      <p:sp>
        <p:nvSpPr>
          <p:cNvPr id="2" name="Title 1">
            <a:extLst>
              <a:ext uri="{FF2B5EF4-FFF2-40B4-BE49-F238E27FC236}">
                <a16:creationId xmlns:a16="http://schemas.microsoft.com/office/drawing/2014/main" id="{EC7C6413-A5EF-F24B-A948-194185139AE2}"/>
              </a:ext>
            </a:extLst>
          </p:cNvPr>
          <p:cNvSpPr>
            <a:spLocks noGrp="1"/>
          </p:cNvSpPr>
          <p:nvPr>
            <p:ph type="title"/>
          </p:nvPr>
        </p:nvSpPr>
        <p:spPr/>
        <p:txBody>
          <a:bodyPr/>
          <a:lstStyle/>
          <a:p>
            <a:r>
              <a:rPr lang="en-US"/>
              <a:t>Click to edit Master title style</a:t>
            </a:r>
            <a:endParaRPr lang="es-ES_tradnl"/>
          </a:p>
        </p:txBody>
      </p:sp>
      <p:pic>
        <p:nvPicPr>
          <p:cNvPr id="7" name="Imagen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041039" y="-17539"/>
            <a:ext cx="1105341" cy="1053381"/>
          </a:xfrm>
          <a:prstGeom prst="rect">
            <a:avLst/>
          </a:prstGeom>
        </p:spPr>
      </p:pic>
    </p:spTree>
    <p:extLst>
      <p:ext uri="{BB962C8B-B14F-4D97-AF65-F5344CB8AC3E}">
        <p14:creationId xmlns:p14="http://schemas.microsoft.com/office/powerpoint/2010/main" val="427404984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ransparencia 5 - MU">
    <p:spTree>
      <p:nvGrpSpPr>
        <p:cNvPr id="1" name=""/>
        <p:cNvGrpSpPr/>
        <p:nvPr/>
      </p:nvGrpSpPr>
      <p:grpSpPr>
        <a:xfrm>
          <a:off x="0" y="0"/>
          <a:ext cx="0" cy="0"/>
          <a:chOff x="0" y="0"/>
          <a:chExt cx="0" cy="0"/>
        </a:xfrm>
      </p:grpSpPr>
      <p:sp>
        <p:nvSpPr>
          <p:cNvPr id="8" name="Date Placeholder 3"/>
          <p:cNvSpPr>
            <a:spLocks noGrp="1"/>
          </p:cNvSpPr>
          <p:nvPr>
            <p:ph type="dt" sz="half" idx="10"/>
          </p:nvPr>
        </p:nvSpPr>
        <p:spPr>
          <a:xfrm>
            <a:off x="457201" y="6460529"/>
            <a:ext cx="1180893" cy="365125"/>
          </a:xfrm>
        </p:spPr>
        <p:txBody>
          <a:bodyPr/>
          <a:lstStyle>
            <a:lvl1pPr>
              <a:defRPr>
                <a:solidFill>
                  <a:schemeClr val="accent2"/>
                </a:solidFill>
              </a:defRPr>
            </a:lvl1pPr>
          </a:lstStyle>
          <a:p>
            <a:fld id="{03BAEA45-06BF-1B4B-8B5F-15A64A07D060}" type="datetime3">
              <a:rPr lang="es-ES_tradnl" smtClean="0"/>
              <a:pPr/>
              <a:t>21.02.22</a:t>
            </a:fld>
            <a:endParaRPr lang="en-US" dirty="0"/>
          </a:p>
        </p:txBody>
      </p:sp>
      <p:sp>
        <p:nvSpPr>
          <p:cNvPr id="9" name="Footer Placeholder 4"/>
          <p:cNvSpPr>
            <a:spLocks noGrp="1"/>
          </p:cNvSpPr>
          <p:nvPr>
            <p:ph type="ftr" sz="quarter" idx="11"/>
          </p:nvPr>
        </p:nvSpPr>
        <p:spPr>
          <a:xfrm>
            <a:off x="2170694" y="6460529"/>
            <a:ext cx="4777367" cy="365125"/>
          </a:xfrm>
        </p:spPr>
        <p:txBody>
          <a:bodyPr/>
          <a:lstStyle>
            <a:lvl1pPr>
              <a:defRPr>
                <a:solidFill>
                  <a:schemeClr val="accent2"/>
                </a:solidFill>
              </a:defRPr>
            </a:lvl1pPr>
          </a:lstStyle>
          <a:p>
            <a:r>
              <a:rPr lang="en-US"/>
              <a:t>Mondragon Unibertsitatea</a:t>
            </a:r>
            <a:endParaRPr lang="en-US" dirty="0"/>
          </a:p>
        </p:txBody>
      </p:sp>
      <p:sp>
        <p:nvSpPr>
          <p:cNvPr id="10" name="Slide Number Placeholder 5"/>
          <p:cNvSpPr>
            <a:spLocks noGrp="1"/>
          </p:cNvSpPr>
          <p:nvPr>
            <p:ph type="sldNum" sz="quarter" idx="12"/>
          </p:nvPr>
        </p:nvSpPr>
        <p:spPr>
          <a:xfrm>
            <a:off x="7551459" y="6460527"/>
            <a:ext cx="1170510" cy="365125"/>
          </a:xfrm>
        </p:spPr>
        <p:txBody>
          <a:bodyPr/>
          <a:lstStyle>
            <a:lvl1pPr>
              <a:defRPr>
                <a:solidFill>
                  <a:schemeClr val="accent2"/>
                </a:solidFill>
              </a:defRPr>
            </a:lvl1pPr>
          </a:lstStyle>
          <a:p>
            <a:fld id="{F7356FEA-1119-414E-9BDA-0F3F06B9EA58}" type="slidenum">
              <a:rPr lang="en-US" smtClean="0"/>
              <a:pPr/>
              <a:t>‹Nº›</a:t>
            </a:fld>
            <a:endParaRPr lang="en-US"/>
          </a:p>
        </p:txBody>
      </p:sp>
      <p:sp>
        <p:nvSpPr>
          <p:cNvPr id="2" name="Title 1">
            <a:extLst>
              <a:ext uri="{FF2B5EF4-FFF2-40B4-BE49-F238E27FC236}">
                <a16:creationId xmlns:a16="http://schemas.microsoft.com/office/drawing/2014/main" id="{EC7C6413-A5EF-F24B-A948-194185139AE2}"/>
              </a:ext>
            </a:extLst>
          </p:cNvPr>
          <p:cNvSpPr>
            <a:spLocks noGrp="1"/>
          </p:cNvSpPr>
          <p:nvPr>
            <p:ph type="title"/>
          </p:nvPr>
        </p:nvSpPr>
        <p:spPr/>
        <p:txBody>
          <a:bodyPr/>
          <a:lstStyle/>
          <a:p>
            <a:r>
              <a:rPr lang="en-US"/>
              <a:t>Click to edit Master title style</a:t>
            </a:r>
            <a:endParaRPr lang="es-ES_tradnl"/>
          </a:p>
        </p:txBody>
      </p:sp>
      <p:pic>
        <p:nvPicPr>
          <p:cNvPr id="7" name="Imagen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049779" y="-8238"/>
            <a:ext cx="1085983" cy="780403"/>
          </a:xfrm>
          <a:prstGeom prst="rect">
            <a:avLst/>
          </a:prstGeom>
        </p:spPr>
      </p:pic>
    </p:spTree>
    <p:extLst>
      <p:ext uri="{BB962C8B-B14F-4D97-AF65-F5344CB8AC3E}">
        <p14:creationId xmlns:p14="http://schemas.microsoft.com/office/powerpoint/2010/main" val="195451803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ransparencia 5 - Profesionalentzako Prestakuntza">
    <p:spTree>
      <p:nvGrpSpPr>
        <p:cNvPr id="1" name=""/>
        <p:cNvGrpSpPr/>
        <p:nvPr/>
      </p:nvGrpSpPr>
      <p:grpSpPr>
        <a:xfrm>
          <a:off x="0" y="0"/>
          <a:ext cx="0" cy="0"/>
          <a:chOff x="0" y="0"/>
          <a:chExt cx="0" cy="0"/>
        </a:xfrm>
      </p:grpSpPr>
      <p:sp>
        <p:nvSpPr>
          <p:cNvPr id="8" name="Date Placeholder 3"/>
          <p:cNvSpPr>
            <a:spLocks noGrp="1"/>
          </p:cNvSpPr>
          <p:nvPr>
            <p:ph type="dt" sz="half" idx="10"/>
          </p:nvPr>
        </p:nvSpPr>
        <p:spPr>
          <a:xfrm>
            <a:off x="457201" y="6460529"/>
            <a:ext cx="1180893" cy="365125"/>
          </a:xfrm>
        </p:spPr>
        <p:txBody>
          <a:bodyPr/>
          <a:lstStyle>
            <a:lvl1pPr>
              <a:defRPr>
                <a:solidFill>
                  <a:schemeClr val="accent2"/>
                </a:solidFill>
              </a:defRPr>
            </a:lvl1pPr>
          </a:lstStyle>
          <a:p>
            <a:fld id="{03BAEA45-06BF-1B4B-8B5F-15A64A07D060}" type="datetime3">
              <a:rPr lang="es-ES_tradnl" smtClean="0"/>
              <a:pPr/>
              <a:t>21.02.22</a:t>
            </a:fld>
            <a:endParaRPr lang="en-US" dirty="0"/>
          </a:p>
        </p:txBody>
      </p:sp>
      <p:sp>
        <p:nvSpPr>
          <p:cNvPr id="9" name="Footer Placeholder 4"/>
          <p:cNvSpPr>
            <a:spLocks noGrp="1"/>
          </p:cNvSpPr>
          <p:nvPr>
            <p:ph type="ftr" sz="quarter" idx="11"/>
          </p:nvPr>
        </p:nvSpPr>
        <p:spPr>
          <a:xfrm>
            <a:off x="2170694" y="6460529"/>
            <a:ext cx="4777367" cy="365125"/>
          </a:xfrm>
        </p:spPr>
        <p:txBody>
          <a:bodyPr/>
          <a:lstStyle>
            <a:lvl1pPr>
              <a:defRPr>
                <a:solidFill>
                  <a:schemeClr val="accent2"/>
                </a:solidFill>
              </a:defRPr>
            </a:lvl1pPr>
          </a:lstStyle>
          <a:p>
            <a:r>
              <a:rPr lang="en-US"/>
              <a:t>Mondragon Unibertsitatea</a:t>
            </a:r>
            <a:endParaRPr lang="en-US" dirty="0"/>
          </a:p>
        </p:txBody>
      </p:sp>
      <p:sp>
        <p:nvSpPr>
          <p:cNvPr id="10" name="Slide Number Placeholder 5"/>
          <p:cNvSpPr>
            <a:spLocks noGrp="1"/>
          </p:cNvSpPr>
          <p:nvPr>
            <p:ph type="sldNum" sz="quarter" idx="12"/>
          </p:nvPr>
        </p:nvSpPr>
        <p:spPr>
          <a:xfrm>
            <a:off x="7551459" y="6460527"/>
            <a:ext cx="1170510" cy="365125"/>
          </a:xfrm>
        </p:spPr>
        <p:txBody>
          <a:bodyPr/>
          <a:lstStyle>
            <a:lvl1pPr>
              <a:defRPr>
                <a:solidFill>
                  <a:schemeClr val="accent2"/>
                </a:solidFill>
              </a:defRPr>
            </a:lvl1pPr>
          </a:lstStyle>
          <a:p>
            <a:fld id="{F7356FEA-1119-414E-9BDA-0F3F06B9EA58}" type="slidenum">
              <a:rPr lang="en-US" smtClean="0"/>
              <a:pPr/>
              <a:t>‹Nº›</a:t>
            </a:fld>
            <a:endParaRPr lang="en-US"/>
          </a:p>
        </p:txBody>
      </p:sp>
      <p:sp>
        <p:nvSpPr>
          <p:cNvPr id="2" name="Title 1">
            <a:extLst>
              <a:ext uri="{FF2B5EF4-FFF2-40B4-BE49-F238E27FC236}">
                <a16:creationId xmlns:a16="http://schemas.microsoft.com/office/drawing/2014/main" id="{EC7C6413-A5EF-F24B-A948-194185139AE2}"/>
              </a:ext>
            </a:extLst>
          </p:cNvPr>
          <p:cNvSpPr>
            <a:spLocks noGrp="1"/>
          </p:cNvSpPr>
          <p:nvPr>
            <p:ph type="title"/>
          </p:nvPr>
        </p:nvSpPr>
        <p:spPr>
          <a:xfrm>
            <a:off x="422033" y="472037"/>
            <a:ext cx="7569330" cy="428157"/>
          </a:xfrm>
        </p:spPr>
        <p:txBody>
          <a:bodyPr/>
          <a:lstStyle/>
          <a:p>
            <a:r>
              <a:rPr lang="en-US"/>
              <a:t>Click to edit Master title style</a:t>
            </a:r>
            <a:endParaRPr lang="es-ES_tradnl"/>
          </a:p>
        </p:txBody>
      </p:sp>
      <p:pic>
        <p:nvPicPr>
          <p:cNvPr id="7" name="Imagen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91362" y="0"/>
            <a:ext cx="1163878" cy="1042346"/>
          </a:xfrm>
          <a:prstGeom prst="rect">
            <a:avLst/>
          </a:prstGeom>
        </p:spPr>
      </p:pic>
    </p:spTree>
    <p:extLst>
      <p:ext uri="{BB962C8B-B14F-4D97-AF65-F5344CB8AC3E}">
        <p14:creationId xmlns:p14="http://schemas.microsoft.com/office/powerpoint/2010/main" val="349196825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nca no logo">
    <p:spTree>
      <p:nvGrpSpPr>
        <p:cNvPr id="1" name=""/>
        <p:cNvGrpSpPr/>
        <p:nvPr/>
      </p:nvGrpSpPr>
      <p:grpSpPr>
        <a:xfrm>
          <a:off x="0" y="0"/>
          <a:ext cx="0" cy="0"/>
          <a:chOff x="0" y="0"/>
          <a:chExt cx="0" cy="0"/>
        </a:xfrm>
      </p:grpSpPr>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ntraportada 1 -Eskola">
    <p:bg>
      <p:bgPr>
        <a:solidFill>
          <a:srgbClr val="053139"/>
        </a:solidFill>
        <a:effectLst/>
      </p:bgPr>
    </p:bg>
    <p:spTree>
      <p:nvGrpSpPr>
        <p:cNvPr id="1" name=""/>
        <p:cNvGrpSpPr/>
        <p:nvPr/>
      </p:nvGrpSpPr>
      <p:grpSpPr>
        <a:xfrm>
          <a:off x="0" y="0"/>
          <a:ext cx="0" cy="0"/>
          <a:chOff x="0" y="0"/>
          <a:chExt cx="0" cy="0"/>
        </a:xfrm>
      </p:grpSpPr>
      <p:pic>
        <p:nvPicPr>
          <p:cNvPr id="8" name="Imagen 5" descr="dvbbsb.png">
            <a:extLst>
              <a:ext uri="{FF2B5EF4-FFF2-40B4-BE49-F238E27FC236}">
                <a16:creationId xmlns:a16="http://schemas.microsoft.com/office/drawing/2014/main" id="{C7FEBEA0-2609-4B43-AF94-718CE77E08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352801" y="-1"/>
            <a:ext cx="6548430" cy="6858000"/>
          </a:xfrm>
          <a:prstGeom prst="rect">
            <a:avLst/>
          </a:prstGeom>
        </p:spPr>
      </p:pic>
      <p:sp>
        <p:nvSpPr>
          <p:cNvPr id="5" name="Content Placeholder 2"/>
          <p:cNvSpPr>
            <a:spLocks noGrp="1"/>
          </p:cNvSpPr>
          <p:nvPr>
            <p:ph idx="1"/>
          </p:nvPr>
        </p:nvSpPr>
        <p:spPr>
          <a:xfrm>
            <a:off x="349457" y="5319253"/>
            <a:ext cx="2672863" cy="1150681"/>
          </a:xfrm>
          <a:prstGeom prst="rect">
            <a:avLst/>
          </a:prstGeom>
        </p:spPr>
        <p:txBody>
          <a:bodyPr>
            <a:noAutofit/>
          </a:bodyPr>
          <a:lstStyle>
            <a:lvl1pPr marL="0" indent="0">
              <a:buNone/>
              <a:defRPr sz="1400" b="0" i="0">
                <a:solidFill>
                  <a:srgbClr val="FFFFFF"/>
                </a:solidFill>
                <a:latin typeface="Arial" panose="020B0604020202020204" pitchFamily="34" charset="0"/>
                <a:ea typeface="Arial" panose="020B0604020202020204" pitchFamily="34" charset="0"/>
                <a:cs typeface="Arial" panose="020B0604020202020204" pitchFamily="34" charset="0"/>
              </a:defRPr>
            </a:lvl1pPr>
            <a:lvl2pPr marL="457188" indent="0">
              <a:buNone/>
              <a:defRPr sz="1200" b="0" i="0">
                <a:solidFill>
                  <a:srgbClr val="FFFFFF"/>
                </a:solidFill>
                <a:latin typeface="Arial" panose="020B0604020202020204" pitchFamily="34" charset="0"/>
                <a:ea typeface="Arial" panose="020B0604020202020204" pitchFamily="34" charset="0"/>
                <a:cs typeface="Arial" panose="020B0604020202020204" pitchFamily="34" charset="0"/>
              </a:defRPr>
            </a:lvl2pPr>
            <a:lvl3pPr marL="914377" indent="0">
              <a:buNone/>
              <a:defRPr sz="1100" b="0" i="0">
                <a:solidFill>
                  <a:srgbClr val="FFFFFF"/>
                </a:solidFill>
                <a:latin typeface="Arial" panose="020B0604020202020204" pitchFamily="34" charset="0"/>
                <a:ea typeface="Arial" panose="020B0604020202020204" pitchFamily="34" charset="0"/>
                <a:cs typeface="Arial" panose="020B0604020202020204" pitchFamily="34" charset="0"/>
              </a:defRPr>
            </a:lvl3pPr>
            <a:lvl4pPr marL="1371566" indent="0">
              <a:buNone/>
              <a:defRPr sz="1050" b="0" i="0">
                <a:solidFill>
                  <a:srgbClr val="FFFFFF"/>
                </a:solidFill>
                <a:latin typeface="Arial" panose="020B0604020202020204" pitchFamily="34" charset="0"/>
                <a:ea typeface="Arial" panose="020B0604020202020204" pitchFamily="34" charset="0"/>
                <a:cs typeface="Arial" panose="020B0604020202020204" pitchFamily="34" charset="0"/>
              </a:defRPr>
            </a:lvl4pPr>
            <a:lvl5pPr marL="1828755" indent="0">
              <a:buNone/>
              <a:defRPr sz="1050" b="0" i="0">
                <a:solidFill>
                  <a:srgbClr val="FFFFFF"/>
                </a:solidFill>
                <a:latin typeface="Arial" panose="020B0604020202020204" pitchFamily="34" charset="0"/>
                <a:ea typeface="Arial" panose="020B0604020202020204" pitchFamily="34" charset="0"/>
                <a:cs typeface="Arial" panose="020B0604020202020204" pitchFamily="34" charset="0"/>
              </a:defRPr>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4" name="Grupo 3"/>
          <p:cNvGrpSpPr/>
          <p:nvPr userDrawn="1"/>
        </p:nvGrpSpPr>
        <p:grpSpPr>
          <a:xfrm>
            <a:off x="0" y="0"/>
            <a:ext cx="1826378" cy="1807452"/>
            <a:chOff x="0" y="0"/>
            <a:chExt cx="1826378" cy="1807452"/>
          </a:xfrm>
        </p:grpSpPr>
        <p:pic>
          <p:nvPicPr>
            <p:cNvPr id="6" name="Imagen 4">
              <a:extLst>
                <a:ext uri="{FF2B5EF4-FFF2-40B4-BE49-F238E27FC236}">
                  <a16:creationId xmlns:a16="http://schemas.microsoft.com/office/drawing/2014/main" id="{515488D9-A4EB-9247-86E0-1D6F089F731E}"/>
                </a:ext>
              </a:extLst>
            </p:cNvPr>
            <p:cNvPicPr>
              <a:picLocks noChangeAspect="1"/>
            </p:cNvPicPr>
            <p:nvPr userDrawn="1"/>
          </p:nvPicPr>
          <p:blipFill>
            <a:blip r:embed="rId3"/>
            <a:stretch>
              <a:fillRect/>
            </a:stretch>
          </p:blipFill>
          <p:spPr>
            <a:xfrm>
              <a:off x="0" y="0"/>
              <a:ext cx="1826378" cy="1807452"/>
            </a:xfrm>
            <a:prstGeom prst="rect">
              <a:avLst/>
            </a:prstGeom>
          </p:spPr>
        </p:pic>
        <p:sp>
          <p:nvSpPr>
            <p:cNvPr id="3" name="Rectángulo 2"/>
            <p:cNvSpPr/>
            <p:nvPr userDrawn="1"/>
          </p:nvSpPr>
          <p:spPr>
            <a:xfrm>
              <a:off x="147597" y="158214"/>
              <a:ext cx="1023937" cy="103584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dirty="0">
                <a:solidFill>
                  <a:schemeClr val="bg1"/>
                </a:solidFill>
              </a:endParaRPr>
            </a:p>
          </p:txBody>
        </p:sp>
      </p:grpSp>
      <p:pic>
        <p:nvPicPr>
          <p:cNvPr id="2" name="Imagen 1"/>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9782" y="-11104"/>
            <a:ext cx="1368013" cy="1303704"/>
          </a:xfrm>
          <a:prstGeom prst="rect">
            <a:avLst/>
          </a:prstGeom>
        </p:spPr>
      </p:pic>
    </p:spTree>
    <p:extLst>
      <p:ext uri="{BB962C8B-B14F-4D97-AF65-F5344CB8AC3E}">
        <p14:creationId xmlns:p14="http://schemas.microsoft.com/office/powerpoint/2010/main" val="254848218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ntraportada 1 -MU">
    <p:bg>
      <p:bgPr>
        <a:solidFill>
          <a:srgbClr val="053139"/>
        </a:solidFill>
        <a:effectLst/>
      </p:bgPr>
    </p:bg>
    <p:spTree>
      <p:nvGrpSpPr>
        <p:cNvPr id="1" name=""/>
        <p:cNvGrpSpPr/>
        <p:nvPr/>
      </p:nvGrpSpPr>
      <p:grpSpPr>
        <a:xfrm>
          <a:off x="0" y="0"/>
          <a:ext cx="0" cy="0"/>
          <a:chOff x="0" y="0"/>
          <a:chExt cx="0" cy="0"/>
        </a:xfrm>
      </p:grpSpPr>
      <p:pic>
        <p:nvPicPr>
          <p:cNvPr id="8" name="Imagen 5" descr="dvbbsb.png">
            <a:extLst>
              <a:ext uri="{FF2B5EF4-FFF2-40B4-BE49-F238E27FC236}">
                <a16:creationId xmlns:a16="http://schemas.microsoft.com/office/drawing/2014/main" id="{C7FEBEA0-2609-4B43-AF94-718CE77E08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352801" y="-1"/>
            <a:ext cx="6548430" cy="6858000"/>
          </a:xfrm>
          <a:prstGeom prst="rect">
            <a:avLst/>
          </a:prstGeom>
        </p:spPr>
      </p:pic>
      <p:sp>
        <p:nvSpPr>
          <p:cNvPr id="5" name="Content Placeholder 2"/>
          <p:cNvSpPr>
            <a:spLocks noGrp="1"/>
          </p:cNvSpPr>
          <p:nvPr>
            <p:ph idx="1"/>
          </p:nvPr>
        </p:nvSpPr>
        <p:spPr>
          <a:xfrm>
            <a:off x="349457" y="5319253"/>
            <a:ext cx="2672863" cy="1150681"/>
          </a:xfrm>
          <a:prstGeom prst="rect">
            <a:avLst/>
          </a:prstGeom>
        </p:spPr>
        <p:txBody>
          <a:bodyPr>
            <a:noAutofit/>
          </a:bodyPr>
          <a:lstStyle>
            <a:lvl1pPr marL="0" indent="0">
              <a:buNone/>
              <a:defRPr sz="1400" b="0" i="0">
                <a:solidFill>
                  <a:srgbClr val="FFFFFF"/>
                </a:solidFill>
                <a:latin typeface="Arial" panose="020B0604020202020204" pitchFamily="34" charset="0"/>
                <a:ea typeface="Arial" panose="020B0604020202020204" pitchFamily="34" charset="0"/>
                <a:cs typeface="Arial" panose="020B0604020202020204" pitchFamily="34" charset="0"/>
              </a:defRPr>
            </a:lvl1pPr>
            <a:lvl2pPr marL="457188" indent="0">
              <a:buNone/>
              <a:defRPr sz="1200" b="0" i="0">
                <a:solidFill>
                  <a:srgbClr val="FFFFFF"/>
                </a:solidFill>
                <a:latin typeface="Arial" panose="020B0604020202020204" pitchFamily="34" charset="0"/>
                <a:ea typeface="Arial" panose="020B0604020202020204" pitchFamily="34" charset="0"/>
                <a:cs typeface="Arial" panose="020B0604020202020204" pitchFamily="34" charset="0"/>
              </a:defRPr>
            </a:lvl2pPr>
            <a:lvl3pPr marL="914377" indent="0">
              <a:buNone/>
              <a:defRPr sz="1100" b="0" i="0">
                <a:solidFill>
                  <a:srgbClr val="FFFFFF"/>
                </a:solidFill>
                <a:latin typeface="Arial" panose="020B0604020202020204" pitchFamily="34" charset="0"/>
                <a:ea typeface="Arial" panose="020B0604020202020204" pitchFamily="34" charset="0"/>
                <a:cs typeface="Arial" panose="020B0604020202020204" pitchFamily="34" charset="0"/>
              </a:defRPr>
            </a:lvl3pPr>
            <a:lvl4pPr marL="1371566" indent="0">
              <a:buNone/>
              <a:defRPr sz="1050" b="0" i="0">
                <a:solidFill>
                  <a:srgbClr val="FFFFFF"/>
                </a:solidFill>
                <a:latin typeface="Arial" panose="020B0604020202020204" pitchFamily="34" charset="0"/>
                <a:ea typeface="Arial" panose="020B0604020202020204" pitchFamily="34" charset="0"/>
                <a:cs typeface="Arial" panose="020B0604020202020204" pitchFamily="34" charset="0"/>
              </a:defRPr>
            </a:lvl4pPr>
            <a:lvl5pPr marL="1828755" indent="0">
              <a:buNone/>
              <a:defRPr sz="1050" b="0" i="0">
                <a:solidFill>
                  <a:srgbClr val="FFFFFF"/>
                </a:solidFill>
                <a:latin typeface="Arial" panose="020B0604020202020204" pitchFamily="34" charset="0"/>
                <a:ea typeface="Arial" panose="020B0604020202020204" pitchFamily="34" charset="0"/>
                <a:cs typeface="Arial" panose="020B0604020202020204" pitchFamily="34" charset="0"/>
              </a:defRPr>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Imagen 6"/>
          <p:cNvPicPr>
            <a:picLocks noChangeAspect="1"/>
          </p:cNvPicPr>
          <p:nvPr userDrawn="1"/>
        </p:nvPicPr>
        <p:blipFill>
          <a:blip r:embed="rId3"/>
          <a:stretch>
            <a:fillRect/>
          </a:stretch>
        </p:blipFill>
        <p:spPr>
          <a:xfrm>
            <a:off x="0" y="0"/>
            <a:ext cx="1826378" cy="1807452"/>
          </a:xfrm>
          <a:prstGeom prst="rect">
            <a:avLst/>
          </a:prstGeom>
        </p:spPr>
      </p:pic>
    </p:spTree>
    <p:extLst>
      <p:ext uri="{BB962C8B-B14F-4D97-AF65-F5344CB8AC3E}">
        <p14:creationId xmlns:p14="http://schemas.microsoft.com/office/powerpoint/2010/main" val="71351165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ntraportada 1 - Profesionalentzako Prestakuntza">
    <p:bg>
      <p:bgPr>
        <a:solidFill>
          <a:srgbClr val="053139"/>
        </a:solidFill>
        <a:effectLst/>
      </p:bgPr>
    </p:bg>
    <p:spTree>
      <p:nvGrpSpPr>
        <p:cNvPr id="1" name=""/>
        <p:cNvGrpSpPr/>
        <p:nvPr/>
      </p:nvGrpSpPr>
      <p:grpSpPr>
        <a:xfrm>
          <a:off x="0" y="0"/>
          <a:ext cx="0" cy="0"/>
          <a:chOff x="0" y="0"/>
          <a:chExt cx="0" cy="0"/>
        </a:xfrm>
      </p:grpSpPr>
      <p:pic>
        <p:nvPicPr>
          <p:cNvPr id="8" name="Imagen 5" descr="dvbbsb.png">
            <a:extLst>
              <a:ext uri="{FF2B5EF4-FFF2-40B4-BE49-F238E27FC236}">
                <a16:creationId xmlns:a16="http://schemas.microsoft.com/office/drawing/2014/main" id="{C7FEBEA0-2609-4B43-AF94-718CE77E08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352801" y="-1"/>
            <a:ext cx="6548430" cy="6858000"/>
          </a:xfrm>
          <a:prstGeom prst="rect">
            <a:avLst/>
          </a:prstGeom>
        </p:spPr>
      </p:pic>
      <p:sp>
        <p:nvSpPr>
          <p:cNvPr id="5" name="Content Placeholder 2"/>
          <p:cNvSpPr>
            <a:spLocks noGrp="1"/>
          </p:cNvSpPr>
          <p:nvPr>
            <p:ph idx="1"/>
          </p:nvPr>
        </p:nvSpPr>
        <p:spPr>
          <a:xfrm>
            <a:off x="349457" y="5319253"/>
            <a:ext cx="2672863" cy="1150681"/>
          </a:xfrm>
          <a:prstGeom prst="rect">
            <a:avLst/>
          </a:prstGeom>
        </p:spPr>
        <p:txBody>
          <a:bodyPr>
            <a:noAutofit/>
          </a:bodyPr>
          <a:lstStyle>
            <a:lvl1pPr marL="0" indent="0">
              <a:buNone/>
              <a:defRPr sz="1400" b="0" i="0">
                <a:solidFill>
                  <a:srgbClr val="FFFFFF"/>
                </a:solidFill>
                <a:latin typeface="Arial" panose="020B0604020202020204" pitchFamily="34" charset="0"/>
                <a:ea typeface="Arial" panose="020B0604020202020204" pitchFamily="34" charset="0"/>
                <a:cs typeface="Arial" panose="020B0604020202020204" pitchFamily="34" charset="0"/>
              </a:defRPr>
            </a:lvl1pPr>
            <a:lvl2pPr marL="457188" indent="0">
              <a:buNone/>
              <a:defRPr sz="1200" b="0" i="0">
                <a:solidFill>
                  <a:srgbClr val="FFFFFF"/>
                </a:solidFill>
                <a:latin typeface="Arial" panose="020B0604020202020204" pitchFamily="34" charset="0"/>
                <a:ea typeface="Arial" panose="020B0604020202020204" pitchFamily="34" charset="0"/>
                <a:cs typeface="Arial" panose="020B0604020202020204" pitchFamily="34" charset="0"/>
              </a:defRPr>
            </a:lvl2pPr>
            <a:lvl3pPr marL="914377" indent="0">
              <a:buNone/>
              <a:defRPr sz="1100" b="0" i="0">
                <a:solidFill>
                  <a:srgbClr val="FFFFFF"/>
                </a:solidFill>
                <a:latin typeface="Arial" panose="020B0604020202020204" pitchFamily="34" charset="0"/>
                <a:ea typeface="Arial" panose="020B0604020202020204" pitchFamily="34" charset="0"/>
                <a:cs typeface="Arial" panose="020B0604020202020204" pitchFamily="34" charset="0"/>
              </a:defRPr>
            </a:lvl3pPr>
            <a:lvl4pPr marL="1371566" indent="0">
              <a:buNone/>
              <a:defRPr sz="1050" b="0" i="0">
                <a:solidFill>
                  <a:srgbClr val="FFFFFF"/>
                </a:solidFill>
                <a:latin typeface="Arial" panose="020B0604020202020204" pitchFamily="34" charset="0"/>
                <a:ea typeface="Arial" panose="020B0604020202020204" pitchFamily="34" charset="0"/>
                <a:cs typeface="Arial" panose="020B0604020202020204" pitchFamily="34" charset="0"/>
              </a:defRPr>
            </a:lvl4pPr>
            <a:lvl5pPr marL="1828755" indent="0">
              <a:buNone/>
              <a:defRPr sz="1050" b="0" i="0">
                <a:solidFill>
                  <a:srgbClr val="FFFFFF"/>
                </a:solidFill>
                <a:latin typeface="Arial" panose="020B0604020202020204" pitchFamily="34" charset="0"/>
                <a:ea typeface="Arial" panose="020B0604020202020204" pitchFamily="34" charset="0"/>
                <a:cs typeface="Arial" panose="020B0604020202020204" pitchFamily="34" charset="0"/>
              </a:defRPr>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Imagen 6"/>
          <p:cNvPicPr>
            <a:picLocks noChangeAspect="1"/>
          </p:cNvPicPr>
          <p:nvPr userDrawn="1"/>
        </p:nvPicPr>
        <p:blipFill>
          <a:blip r:embed="rId3"/>
          <a:stretch>
            <a:fillRect/>
          </a:stretch>
        </p:blipFill>
        <p:spPr>
          <a:xfrm>
            <a:off x="0" y="0"/>
            <a:ext cx="1826378" cy="1807452"/>
          </a:xfrm>
          <a:prstGeom prst="rect">
            <a:avLst/>
          </a:prstGeom>
        </p:spPr>
      </p:pic>
    </p:spTree>
    <p:extLst>
      <p:ext uri="{BB962C8B-B14F-4D97-AF65-F5344CB8AC3E}">
        <p14:creationId xmlns:p14="http://schemas.microsoft.com/office/powerpoint/2010/main" val="9579432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ontraportada 2 -Eskola">
    <p:bg>
      <p:bgPr>
        <a:solidFill>
          <a:srgbClr val="053139"/>
        </a:solidFill>
        <a:effectLst/>
      </p:bgPr>
    </p:bg>
    <p:spTree>
      <p:nvGrpSpPr>
        <p:cNvPr id="1" name=""/>
        <p:cNvGrpSpPr/>
        <p:nvPr/>
      </p:nvGrpSpPr>
      <p:grpSpPr>
        <a:xfrm>
          <a:off x="0" y="0"/>
          <a:ext cx="0" cy="0"/>
          <a:chOff x="0" y="0"/>
          <a:chExt cx="0" cy="0"/>
        </a:xfrm>
      </p:grpSpPr>
      <p:sp>
        <p:nvSpPr>
          <p:cNvPr id="5" name="Content Placeholder 2"/>
          <p:cNvSpPr>
            <a:spLocks noGrp="1"/>
          </p:cNvSpPr>
          <p:nvPr>
            <p:ph idx="1"/>
          </p:nvPr>
        </p:nvSpPr>
        <p:spPr>
          <a:xfrm>
            <a:off x="349457" y="5319253"/>
            <a:ext cx="2672863" cy="1150681"/>
          </a:xfrm>
          <a:prstGeom prst="rect">
            <a:avLst/>
          </a:prstGeom>
        </p:spPr>
        <p:txBody>
          <a:bodyPr>
            <a:noAutofit/>
          </a:bodyPr>
          <a:lstStyle>
            <a:lvl1pPr marL="0" indent="0">
              <a:buNone/>
              <a:defRPr sz="1400" b="0" i="0">
                <a:solidFill>
                  <a:srgbClr val="FFFFFF"/>
                </a:solidFill>
                <a:latin typeface="Arial" panose="020B0604020202020204" pitchFamily="34" charset="0"/>
                <a:ea typeface="Arial" panose="020B0604020202020204" pitchFamily="34" charset="0"/>
                <a:cs typeface="Arial" panose="020B0604020202020204" pitchFamily="34" charset="0"/>
              </a:defRPr>
            </a:lvl1pPr>
            <a:lvl2pPr marL="457188" indent="0">
              <a:buNone/>
              <a:defRPr sz="1200" b="0" i="0">
                <a:solidFill>
                  <a:srgbClr val="FFFFFF"/>
                </a:solidFill>
                <a:latin typeface="Arial" panose="020B0604020202020204" pitchFamily="34" charset="0"/>
                <a:ea typeface="Arial" panose="020B0604020202020204" pitchFamily="34" charset="0"/>
                <a:cs typeface="Arial" panose="020B0604020202020204" pitchFamily="34" charset="0"/>
              </a:defRPr>
            </a:lvl2pPr>
            <a:lvl3pPr marL="914377" indent="0">
              <a:buNone/>
              <a:defRPr sz="1100" b="0" i="0">
                <a:solidFill>
                  <a:srgbClr val="FFFFFF"/>
                </a:solidFill>
                <a:latin typeface="Arial" panose="020B0604020202020204" pitchFamily="34" charset="0"/>
                <a:ea typeface="Arial" panose="020B0604020202020204" pitchFamily="34" charset="0"/>
                <a:cs typeface="Arial" panose="020B0604020202020204" pitchFamily="34" charset="0"/>
              </a:defRPr>
            </a:lvl3pPr>
            <a:lvl4pPr marL="1371566" indent="0">
              <a:buNone/>
              <a:defRPr sz="1050" b="0" i="0">
                <a:solidFill>
                  <a:srgbClr val="FFFFFF"/>
                </a:solidFill>
                <a:latin typeface="Arial" panose="020B0604020202020204" pitchFamily="34" charset="0"/>
                <a:ea typeface="Arial" panose="020B0604020202020204" pitchFamily="34" charset="0"/>
                <a:cs typeface="Arial" panose="020B0604020202020204" pitchFamily="34" charset="0"/>
              </a:defRPr>
            </a:lvl4pPr>
            <a:lvl5pPr marL="1828755" indent="0">
              <a:buNone/>
              <a:defRPr sz="1050" b="0" i="0">
                <a:solidFill>
                  <a:srgbClr val="FFFFFF"/>
                </a:solidFill>
                <a:latin typeface="Arial" panose="020B0604020202020204" pitchFamily="34" charset="0"/>
                <a:ea typeface="Arial" panose="020B0604020202020204" pitchFamily="34" charset="0"/>
                <a:cs typeface="Arial" panose="020B0604020202020204" pitchFamily="34" charset="0"/>
              </a:defRPr>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4" name="Grupo 3"/>
          <p:cNvGrpSpPr/>
          <p:nvPr userDrawn="1"/>
        </p:nvGrpSpPr>
        <p:grpSpPr>
          <a:xfrm>
            <a:off x="0" y="0"/>
            <a:ext cx="1826378" cy="1807452"/>
            <a:chOff x="0" y="0"/>
            <a:chExt cx="1826378" cy="1807452"/>
          </a:xfrm>
        </p:grpSpPr>
        <p:pic>
          <p:nvPicPr>
            <p:cNvPr id="7" name="Imagen 4">
              <a:extLst>
                <a:ext uri="{FF2B5EF4-FFF2-40B4-BE49-F238E27FC236}">
                  <a16:creationId xmlns:a16="http://schemas.microsoft.com/office/drawing/2014/main" id="{515488D9-A4EB-9247-86E0-1D6F089F731E}"/>
                </a:ext>
              </a:extLst>
            </p:cNvPr>
            <p:cNvPicPr>
              <a:picLocks noChangeAspect="1"/>
            </p:cNvPicPr>
            <p:nvPr userDrawn="1"/>
          </p:nvPicPr>
          <p:blipFill>
            <a:blip r:embed="rId2"/>
            <a:stretch>
              <a:fillRect/>
            </a:stretch>
          </p:blipFill>
          <p:spPr>
            <a:xfrm>
              <a:off x="0" y="0"/>
              <a:ext cx="1826378" cy="1807452"/>
            </a:xfrm>
            <a:prstGeom prst="rect">
              <a:avLst/>
            </a:prstGeom>
          </p:spPr>
        </p:pic>
        <p:sp>
          <p:nvSpPr>
            <p:cNvPr id="8" name="Rectángulo 7"/>
            <p:cNvSpPr/>
            <p:nvPr userDrawn="1"/>
          </p:nvSpPr>
          <p:spPr>
            <a:xfrm>
              <a:off x="147597" y="158214"/>
              <a:ext cx="1023937" cy="103584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dirty="0">
                <a:solidFill>
                  <a:schemeClr val="bg1"/>
                </a:solidFill>
              </a:endParaRPr>
            </a:p>
          </p:txBody>
        </p:sp>
      </p:grpSp>
      <p:pic>
        <p:nvPicPr>
          <p:cNvPr id="9" name="Imagen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9782" y="-11104"/>
            <a:ext cx="1368013" cy="1303704"/>
          </a:xfrm>
          <a:prstGeom prst="rect">
            <a:avLst/>
          </a:prstGeom>
        </p:spPr>
      </p:pic>
    </p:spTree>
    <p:extLst>
      <p:ext uri="{BB962C8B-B14F-4D97-AF65-F5344CB8AC3E}">
        <p14:creationId xmlns:p14="http://schemas.microsoft.com/office/powerpoint/2010/main" val="324841502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ontraportada 2 -MU">
    <p:bg>
      <p:bgPr>
        <a:solidFill>
          <a:srgbClr val="053139"/>
        </a:solidFill>
        <a:effectLst/>
      </p:bgPr>
    </p:bg>
    <p:spTree>
      <p:nvGrpSpPr>
        <p:cNvPr id="1" name=""/>
        <p:cNvGrpSpPr/>
        <p:nvPr/>
      </p:nvGrpSpPr>
      <p:grpSpPr>
        <a:xfrm>
          <a:off x="0" y="0"/>
          <a:ext cx="0" cy="0"/>
          <a:chOff x="0" y="0"/>
          <a:chExt cx="0" cy="0"/>
        </a:xfrm>
      </p:grpSpPr>
      <p:sp>
        <p:nvSpPr>
          <p:cNvPr id="5" name="Content Placeholder 2"/>
          <p:cNvSpPr>
            <a:spLocks noGrp="1"/>
          </p:cNvSpPr>
          <p:nvPr>
            <p:ph idx="1"/>
          </p:nvPr>
        </p:nvSpPr>
        <p:spPr>
          <a:xfrm>
            <a:off x="349457" y="5319253"/>
            <a:ext cx="2672863" cy="1150681"/>
          </a:xfrm>
          <a:prstGeom prst="rect">
            <a:avLst/>
          </a:prstGeom>
        </p:spPr>
        <p:txBody>
          <a:bodyPr>
            <a:noAutofit/>
          </a:bodyPr>
          <a:lstStyle>
            <a:lvl1pPr marL="0" indent="0">
              <a:buNone/>
              <a:defRPr sz="1400" b="0" i="0">
                <a:solidFill>
                  <a:srgbClr val="FFFFFF"/>
                </a:solidFill>
                <a:latin typeface="Arial" panose="020B0604020202020204" pitchFamily="34" charset="0"/>
                <a:ea typeface="Arial" panose="020B0604020202020204" pitchFamily="34" charset="0"/>
                <a:cs typeface="Arial" panose="020B0604020202020204" pitchFamily="34" charset="0"/>
              </a:defRPr>
            </a:lvl1pPr>
            <a:lvl2pPr marL="457188" indent="0">
              <a:buNone/>
              <a:defRPr sz="1200" b="0" i="0">
                <a:solidFill>
                  <a:srgbClr val="FFFFFF"/>
                </a:solidFill>
                <a:latin typeface="Arial" panose="020B0604020202020204" pitchFamily="34" charset="0"/>
                <a:ea typeface="Arial" panose="020B0604020202020204" pitchFamily="34" charset="0"/>
                <a:cs typeface="Arial" panose="020B0604020202020204" pitchFamily="34" charset="0"/>
              </a:defRPr>
            </a:lvl2pPr>
            <a:lvl3pPr marL="914377" indent="0">
              <a:buNone/>
              <a:defRPr sz="1100" b="0" i="0">
                <a:solidFill>
                  <a:srgbClr val="FFFFFF"/>
                </a:solidFill>
                <a:latin typeface="Arial" panose="020B0604020202020204" pitchFamily="34" charset="0"/>
                <a:ea typeface="Arial" panose="020B0604020202020204" pitchFamily="34" charset="0"/>
                <a:cs typeface="Arial" panose="020B0604020202020204" pitchFamily="34" charset="0"/>
              </a:defRPr>
            </a:lvl3pPr>
            <a:lvl4pPr marL="1371566" indent="0">
              <a:buNone/>
              <a:defRPr sz="1050" b="0" i="0">
                <a:solidFill>
                  <a:srgbClr val="FFFFFF"/>
                </a:solidFill>
                <a:latin typeface="Arial" panose="020B0604020202020204" pitchFamily="34" charset="0"/>
                <a:ea typeface="Arial" panose="020B0604020202020204" pitchFamily="34" charset="0"/>
                <a:cs typeface="Arial" panose="020B0604020202020204" pitchFamily="34" charset="0"/>
              </a:defRPr>
            </a:lvl4pPr>
            <a:lvl5pPr marL="1828755" indent="0">
              <a:buNone/>
              <a:defRPr sz="1050" b="0" i="0">
                <a:solidFill>
                  <a:srgbClr val="FFFFFF"/>
                </a:solidFill>
                <a:latin typeface="Arial" panose="020B0604020202020204" pitchFamily="34" charset="0"/>
                <a:ea typeface="Arial" panose="020B0604020202020204" pitchFamily="34" charset="0"/>
                <a:cs typeface="Arial" panose="020B0604020202020204" pitchFamily="34" charset="0"/>
              </a:defRPr>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 name="Imagen 3"/>
          <p:cNvPicPr>
            <a:picLocks noChangeAspect="1"/>
          </p:cNvPicPr>
          <p:nvPr userDrawn="1"/>
        </p:nvPicPr>
        <p:blipFill>
          <a:blip r:embed="rId2"/>
          <a:stretch>
            <a:fillRect/>
          </a:stretch>
        </p:blipFill>
        <p:spPr>
          <a:xfrm>
            <a:off x="0" y="0"/>
            <a:ext cx="1826378" cy="1807452"/>
          </a:xfrm>
          <a:prstGeom prst="rect">
            <a:avLst/>
          </a:prstGeom>
        </p:spPr>
      </p:pic>
    </p:spTree>
    <p:extLst>
      <p:ext uri="{BB962C8B-B14F-4D97-AF65-F5344CB8AC3E}">
        <p14:creationId xmlns:p14="http://schemas.microsoft.com/office/powerpoint/2010/main" val="14595531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ortada 1 - Profesionalentzako Prestakuntza">
    <p:bg>
      <p:bgPr>
        <a:solidFill>
          <a:srgbClr val="053139"/>
        </a:solidFill>
        <a:effectLst/>
      </p:bgPr>
    </p:bg>
    <p:spTree>
      <p:nvGrpSpPr>
        <p:cNvPr id="1" name=""/>
        <p:cNvGrpSpPr/>
        <p:nvPr/>
      </p:nvGrpSpPr>
      <p:grpSpPr>
        <a:xfrm>
          <a:off x="0" y="0"/>
          <a:ext cx="0" cy="0"/>
          <a:chOff x="0" y="0"/>
          <a:chExt cx="0" cy="0"/>
        </a:xfrm>
      </p:grpSpPr>
      <p:pic>
        <p:nvPicPr>
          <p:cNvPr id="12" name="Imagen 11"/>
          <p:cNvPicPr>
            <a:picLocks noChangeAspect="1"/>
          </p:cNvPicPr>
          <p:nvPr userDrawn="1"/>
        </p:nvPicPr>
        <p:blipFill rotWithShape="1">
          <a:blip r:embed="rId2">
            <a:extLst>
              <a:ext uri="{28A0092B-C50C-407E-A947-70E740481C1C}">
                <a14:useLocalDpi xmlns:a14="http://schemas.microsoft.com/office/drawing/2010/main" val="0"/>
              </a:ext>
            </a:extLst>
          </a:blip>
          <a:srcRect t="53702"/>
          <a:stretch/>
        </p:blipFill>
        <p:spPr>
          <a:xfrm rot="10800000">
            <a:off x="71336" y="4712421"/>
            <a:ext cx="5019110" cy="2277316"/>
          </a:xfrm>
          <a:prstGeom prst="rect">
            <a:avLst/>
          </a:prstGeom>
        </p:spPr>
      </p:pic>
      <p:pic>
        <p:nvPicPr>
          <p:cNvPr id="6" name="Imagen 5" descr="adasdasd.png"/>
          <p:cNvPicPr>
            <a:picLocks noChangeAspect="1"/>
          </p:cNvPicPr>
          <p:nvPr userDrawn="1"/>
        </p:nvPicPr>
        <p:blipFill rotWithShape="1">
          <a:blip r:embed="rId3">
            <a:extLst>
              <a:ext uri="{28A0092B-C50C-407E-A947-70E740481C1C}">
                <a14:useLocalDpi xmlns:a14="http://schemas.microsoft.com/office/drawing/2010/main" val="0"/>
              </a:ext>
            </a:extLst>
          </a:blip>
          <a:srcRect t="56570" r="32820"/>
          <a:stretch/>
        </p:blipFill>
        <p:spPr>
          <a:xfrm rot="10800000">
            <a:off x="-3" y="613372"/>
            <a:ext cx="9809599" cy="6376364"/>
          </a:xfrm>
          <a:prstGeom prst="rect">
            <a:avLst/>
          </a:prstGeom>
        </p:spPr>
      </p:pic>
      <p:sp>
        <p:nvSpPr>
          <p:cNvPr id="5" name="Title 1"/>
          <p:cNvSpPr>
            <a:spLocks noGrp="1"/>
          </p:cNvSpPr>
          <p:nvPr>
            <p:ph type="title" hasCustomPrompt="1"/>
          </p:nvPr>
        </p:nvSpPr>
        <p:spPr>
          <a:xfrm>
            <a:off x="3255493" y="2703494"/>
            <a:ext cx="4393687" cy="1362075"/>
          </a:xfrm>
          <a:noFill/>
        </p:spPr>
        <p:txBody>
          <a:bodyPr anchor="b">
            <a:normAutofit/>
          </a:bodyPr>
          <a:lstStyle>
            <a:lvl1pPr marL="0" indent="0" algn="l">
              <a:buNone/>
              <a:defRPr sz="3200" b="0" cap="none">
                <a:solidFill>
                  <a:srgbClr val="FFFFFF"/>
                </a:solidFill>
              </a:defRPr>
            </a:lvl1pPr>
          </a:lstStyle>
          <a:p>
            <a:r>
              <a:rPr lang="es-ES_tradnl" dirty="0" err="1"/>
              <a:t>Click</a:t>
            </a:r>
            <a:r>
              <a:rPr lang="es-ES_tradnl" dirty="0"/>
              <a:t> to </a:t>
            </a:r>
            <a:r>
              <a:rPr lang="es-ES_tradnl" dirty="0" err="1"/>
              <a:t>edit</a:t>
            </a:r>
            <a:r>
              <a:rPr lang="es-ES_tradnl" dirty="0"/>
              <a:t> master </a:t>
            </a:r>
            <a:r>
              <a:rPr lang="es-ES_tradnl" dirty="0" err="1"/>
              <a:t>title</a:t>
            </a:r>
            <a:r>
              <a:rPr lang="es-ES_tradnl" dirty="0"/>
              <a:t> </a:t>
            </a:r>
            <a:r>
              <a:rPr lang="es-ES_tradnl" dirty="0" err="1"/>
              <a:t>style</a:t>
            </a:r>
            <a:endParaRPr lang="en-US" dirty="0"/>
          </a:p>
        </p:txBody>
      </p:sp>
      <p:sp>
        <p:nvSpPr>
          <p:cNvPr id="7" name="Text Placeholder 2"/>
          <p:cNvSpPr>
            <a:spLocks noGrp="1"/>
          </p:cNvSpPr>
          <p:nvPr>
            <p:ph type="body" idx="1"/>
          </p:nvPr>
        </p:nvSpPr>
        <p:spPr>
          <a:xfrm>
            <a:off x="3255493" y="4120284"/>
            <a:ext cx="4393687" cy="1184275"/>
          </a:xfrm>
          <a:prstGeom prst="rect">
            <a:avLst/>
          </a:prstGeom>
          <a:noFill/>
        </p:spPr>
        <p:txBody>
          <a:bodyPr anchor="t"/>
          <a:lstStyle>
            <a:lvl1pPr marL="0" indent="0" algn="l">
              <a:buNone/>
              <a:defRPr sz="2000" b="0" i="0">
                <a:solidFill>
                  <a:schemeClr val="accent1"/>
                </a:solidFill>
                <a:latin typeface="Arial" panose="020B0604020202020204" pitchFamily="34" charset="0"/>
                <a:ea typeface="Arial" panose="020B0604020202020204" pitchFamily="34" charset="0"/>
                <a:cs typeface="Arial" panose="020B0604020202020204" pitchFamily="34" charset="0"/>
              </a:defRPr>
            </a:lvl1pPr>
            <a:lvl2pPr marL="457189" indent="0">
              <a:buNone/>
              <a:defRPr sz="1800">
                <a:solidFill>
                  <a:schemeClr val="tx1">
                    <a:tint val="75000"/>
                  </a:schemeClr>
                </a:solidFill>
              </a:defRPr>
            </a:lvl2pPr>
            <a:lvl3pPr marL="914377" indent="0">
              <a:buNone/>
              <a:defRPr sz="1600">
                <a:solidFill>
                  <a:schemeClr val="tx1">
                    <a:tint val="75000"/>
                  </a:schemeClr>
                </a:solidFill>
              </a:defRPr>
            </a:lvl3pPr>
            <a:lvl4pPr marL="1371566" indent="0">
              <a:buNone/>
              <a:defRPr sz="1400">
                <a:solidFill>
                  <a:schemeClr val="tx1">
                    <a:tint val="75000"/>
                  </a:schemeClr>
                </a:solidFill>
              </a:defRPr>
            </a:lvl4pPr>
            <a:lvl5pPr marL="1828754" indent="0">
              <a:buNone/>
              <a:defRPr sz="1400">
                <a:solidFill>
                  <a:schemeClr val="tx1">
                    <a:tint val="75000"/>
                  </a:schemeClr>
                </a:solidFill>
              </a:defRPr>
            </a:lvl5pPr>
            <a:lvl6pPr marL="2285943" indent="0">
              <a:buNone/>
              <a:defRPr sz="1400">
                <a:solidFill>
                  <a:schemeClr val="tx1">
                    <a:tint val="75000"/>
                  </a:schemeClr>
                </a:solidFill>
              </a:defRPr>
            </a:lvl6pPr>
            <a:lvl7pPr marL="2743131" indent="0">
              <a:buNone/>
              <a:defRPr sz="1400">
                <a:solidFill>
                  <a:schemeClr val="tx1">
                    <a:tint val="75000"/>
                  </a:schemeClr>
                </a:solidFill>
              </a:defRPr>
            </a:lvl7pPr>
            <a:lvl8pPr marL="3200320" indent="0">
              <a:buNone/>
              <a:defRPr sz="1400">
                <a:solidFill>
                  <a:schemeClr val="tx1">
                    <a:tint val="75000"/>
                  </a:schemeClr>
                </a:solidFill>
              </a:defRPr>
            </a:lvl8pPr>
            <a:lvl9pPr marL="3657509" indent="0">
              <a:buNone/>
              <a:defRPr sz="1400">
                <a:solidFill>
                  <a:schemeClr val="tx1">
                    <a:tint val="75000"/>
                  </a:schemeClr>
                </a:solidFill>
              </a:defRPr>
            </a:lvl9pPr>
          </a:lstStyle>
          <a:p>
            <a:pPr lvl="0"/>
            <a:r>
              <a:rPr lang="en-US" dirty="0"/>
              <a:t>Click to edit Master text styles</a:t>
            </a:r>
          </a:p>
        </p:txBody>
      </p:sp>
      <p:pic>
        <p:nvPicPr>
          <p:cNvPr id="9" name="Imagen 8"/>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1336" y="3688"/>
            <a:ext cx="1859933" cy="1665723"/>
          </a:xfrm>
          <a:prstGeom prst="rect">
            <a:avLst/>
          </a:prstGeom>
        </p:spPr>
      </p:pic>
    </p:spTree>
    <p:extLst>
      <p:ext uri="{BB962C8B-B14F-4D97-AF65-F5344CB8AC3E}">
        <p14:creationId xmlns:p14="http://schemas.microsoft.com/office/powerpoint/2010/main" val="34778151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ontraportada 2 -Profesionalentzako Prestakuntza">
    <p:bg>
      <p:bgPr>
        <a:solidFill>
          <a:srgbClr val="053139"/>
        </a:solidFill>
        <a:effectLst/>
      </p:bgPr>
    </p:bg>
    <p:spTree>
      <p:nvGrpSpPr>
        <p:cNvPr id="1" name=""/>
        <p:cNvGrpSpPr/>
        <p:nvPr/>
      </p:nvGrpSpPr>
      <p:grpSpPr>
        <a:xfrm>
          <a:off x="0" y="0"/>
          <a:ext cx="0" cy="0"/>
          <a:chOff x="0" y="0"/>
          <a:chExt cx="0" cy="0"/>
        </a:xfrm>
      </p:grpSpPr>
      <p:sp>
        <p:nvSpPr>
          <p:cNvPr id="5" name="Content Placeholder 2"/>
          <p:cNvSpPr>
            <a:spLocks noGrp="1"/>
          </p:cNvSpPr>
          <p:nvPr>
            <p:ph idx="1"/>
          </p:nvPr>
        </p:nvSpPr>
        <p:spPr>
          <a:xfrm>
            <a:off x="349457" y="5319253"/>
            <a:ext cx="2672863" cy="1150681"/>
          </a:xfrm>
          <a:prstGeom prst="rect">
            <a:avLst/>
          </a:prstGeom>
        </p:spPr>
        <p:txBody>
          <a:bodyPr>
            <a:noAutofit/>
          </a:bodyPr>
          <a:lstStyle>
            <a:lvl1pPr marL="0" indent="0">
              <a:buNone/>
              <a:defRPr sz="1400" b="0" i="0">
                <a:solidFill>
                  <a:srgbClr val="FFFFFF"/>
                </a:solidFill>
                <a:latin typeface="Arial" panose="020B0604020202020204" pitchFamily="34" charset="0"/>
                <a:ea typeface="Arial" panose="020B0604020202020204" pitchFamily="34" charset="0"/>
                <a:cs typeface="Arial" panose="020B0604020202020204" pitchFamily="34" charset="0"/>
              </a:defRPr>
            </a:lvl1pPr>
            <a:lvl2pPr marL="457188" indent="0">
              <a:buNone/>
              <a:defRPr sz="1200" b="0" i="0">
                <a:solidFill>
                  <a:srgbClr val="FFFFFF"/>
                </a:solidFill>
                <a:latin typeface="Arial" panose="020B0604020202020204" pitchFamily="34" charset="0"/>
                <a:ea typeface="Arial" panose="020B0604020202020204" pitchFamily="34" charset="0"/>
                <a:cs typeface="Arial" panose="020B0604020202020204" pitchFamily="34" charset="0"/>
              </a:defRPr>
            </a:lvl2pPr>
            <a:lvl3pPr marL="914377" indent="0">
              <a:buNone/>
              <a:defRPr sz="1100" b="0" i="0">
                <a:solidFill>
                  <a:srgbClr val="FFFFFF"/>
                </a:solidFill>
                <a:latin typeface="Arial" panose="020B0604020202020204" pitchFamily="34" charset="0"/>
                <a:ea typeface="Arial" panose="020B0604020202020204" pitchFamily="34" charset="0"/>
                <a:cs typeface="Arial" panose="020B0604020202020204" pitchFamily="34" charset="0"/>
              </a:defRPr>
            </a:lvl3pPr>
            <a:lvl4pPr marL="1371566" indent="0">
              <a:buNone/>
              <a:defRPr sz="1050" b="0" i="0">
                <a:solidFill>
                  <a:srgbClr val="FFFFFF"/>
                </a:solidFill>
                <a:latin typeface="Arial" panose="020B0604020202020204" pitchFamily="34" charset="0"/>
                <a:ea typeface="Arial" panose="020B0604020202020204" pitchFamily="34" charset="0"/>
                <a:cs typeface="Arial" panose="020B0604020202020204" pitchFamily="34" charset="0"/>
              </a:defRPr>
            </a:lvl4pPr>
            <a:lvl5pPr marL="1828755" indent="0">
              <a:buNone/>
              <a:defRPr sz="1050" b="0" i="0">
                <a:solidFill>
                  <a:srgbClr val="FFFFFF"/>
                </a:solidFill>
                <a:latin typeface="Arial" panose="020B0604020202020204" pitchFamily="34" charset="0"/>
                <a:ea typeface="Arial" panose="020B0604020202020204" pitchFamily="34" charset="0"/>
                <a:cs typeface="Arial" panose="020B0604020202020204" pitchFamily="34" charset="0"/>
              </a:defRPr>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 name="Imagen 3"/>
          <p:cNvPicPr>
            <a:picLocks noChangeAspect="1"/>
          </p:cNvPicPr>
          <p:nvPr userDrawn="1"/>
        </p:nvPicPr>
        <p:blipFill>
          <a:blip r:embed="rId2"/>
          <a:stretch>
            <a:fillRect/>
          </a:stretch>
        </p:blipFill>
        <p:spPr>
          <a:xfrm>
            <a:off x="0" y="0"/>
            <a:ext cx="1826378" cy="1807452"/>
          </a:xfrm>
          <a:prstGeom prst="rect">
            <a:avLst/>
          </a:prstGeom>
        </p:spPr>
      </p:pic>
    </p:spTree>
    <p:extLst>
      <p:ext uri="{BB962C8B-B14F-4D97-AF65-F5344CB8AC3E}">
        <p14:creationId xmlns:p14="http://schemas.microsoft.com/office/powerpoint/2010/main" val="4591214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ortada 2 - Eskola">
    <p:bg>
      <p:bgPr>
        <a:solidFill>
          <a:srgbClr val="00A3AD"/>
        </a:solidFill>
        <a:effectLst/>
      </p:bgPr>
    </p:bg>
    <p:spTree>
      <p:nvGrpSpPr>
        <p:cNvPr id="1" name=""/>
        <p:cNvGrpSpPr/>
        <p:nvPr/>
      </p:nvGrpSpPr>
      <p:grpSpPr>
        <a:xfrm>
          <a:off x="0" y="0"/>
          <a:ext cx="0" cy="0"/>
          <a:chOff x="0" y="0"/>
          <a:chExt cx="0" cy="0"/>
        </a:xfrm>
      </p:grpSpPr>
      <p:pic>
        <p:nvPicPr>
          <p:cNvPr id="6" name="Imagen 9">
            <a:extLst>
              <a:ext uri="{FF2B5EF4-FFF2-40B4-BE49-F238E27FC236}">
                <a16:creationId xmlns:a16="http://schemas.microsoft.com/office/drawing/2014/main" id="{617E215C-6F53-0B4B-A3E8-4F644F282B43}"/>
              </a:ext>
            </a:extLst>
          </p:cNvPr>
          <p:cNvPicPr>
            <a:picLocks noChangeAspect="1"/>
          </p:cNvPicPr>
          <p:nvPr userDrawn="1"/>
        </p:nvPicPr>
        <p:blipFill>
          <a:blip r:embed="rId2"/>
          <a:stretch>
            <a:fillRect/>
          </a:stretch>
        </p:blipFill>
        <p:spPr>
          <a:xfrm>
            <a:off x="2054944" y="692754"/>
            <a:ext cx="7851056" cy="6165246"/>
          </a:xfrm>
          <a:prstGeom prst="rect">
            <a:avLst/>
          </a:prstGeom>
        </p:spPr>
      </p:pic>
      <p:sp>
        <p:nvSpPr>
          <p:cNvPr id="5" name="Title 1"/>
          <p:cNvSpPr>
            <a:spLocks noGrp="1"/>
          </p:cNvSpPr>
          <p:nvPr>
            <p:ph type="title" hasCustomPrompt="1"/>
          </p:nvPr>
        </p:nvSpPr>
        <p:spPr>
          <a:xfrm>
            <a:off x="3073913" y="2703494"/>
            <a:ext cx="4393687" cy="1362075"/>
          </a:xfrm>
          <a:noFill/>
        </p:spPr>
        <p:txBody>
          <a:bodyPr anchor="b">
            <a:normAutofit/>
          </a:bodyPr>
          <a:lstStyle>
            <a:lvl1pPr marL="0" indent="0" algn="l">
              <a:buNone/>
              <a:defRPr sz="3200" b="0" cap="none">
                <a:solidFill>
                  <a:srgbClr val="FFFFFF"/>
                </a:solidFill>
              </a:defRPr>
            </a:lvl1pPr>
          </a:lstStyle>
          <a:p>
            <a:r>
              <a:rPr lang="es-ES_tradnl" dirty="0" err="1"/>
              <a:t>Click</a:t>
            </a:r>
            <a:r>
              <a:rPr lang="es-ES_tradnl" dirty="0"/>
              <a:t> to </a:t>
            </a:r>
            <a:r>
              <a:rPr lang="es-ES_tradnl" dirty="0" err="1"/>
              <a:t>edit</a:t>
            </a:r>
            <a:r>
              <a:rPr lang="es-ES_tradnl" dirty="0"/>
              <a:t> master </a:t>
            </a:r>
            <a:r>
              <a:rPr lang="es-ES_tradnl" dirty="0" err="1"/>
              <a:t>title</a:t>
            </a:r>
            <a:r>
              <a:rPr lang="es-ES_tradnl" dirty="0"/>
              <a:t> </a:t>
            </a:r>
            <a:r>
              <a:rPr lang="es-ES_tradnl" dirty="0" err="1"/>
              <a:t>style</a:t>
            </a:r>
            <a:endParaRPr lang="en-US" dirty="0"/>
          </a:p>
        </p:txBody>
      </p:sp>
      <p:sp>
        <p:nvSpPr>
          <p:cNvPr id="7" name="Text Placeholder 2"/>
          <p:cNvSpPr>
            <a:spLocks noGrp="1"/>
          </p:cNvSpPr>
          <p:nvPr>
            <p:ph type="body" idx="1"/>
          </p:nvPr>
        </p:nvSpPr>
        <p:spPr>
          <a:xfrm>
            <a:off x="3073913" y="4120284"/>
            <a:ext cx="4393687" cy="1184275"/>
          </a:xfrm>
          <a:prstGeom prst="rect">
            <a:avLst/>
          </a:prstGeom>
          <a:noFill/>
        </p:spPr>
        <p:txBody>
          <a:bodyPr anchor="t"/>
          <a:lstStyle>
            <a:lvl1pPr marL="0" indent="0" algn="l">
              <a:buNone/>
              <a:defRPr sz="2000" b="0" i="0">
                <a:solidFill>
                  <a:srgbClr val="4AA4AD"/>
                </a:solidFill>
                <a:latin typeface="Arial" panose="020B0604020202020204" pitchFamily="34" charset="0"/>
                <a:ea typeface="Arial" panose="020B0604020202020204" pitchFamily="34" charset="0"/>
                <a:cs typeface="Arial" panose="020B0604020202020204" pitchFamily="34" charset="0"/>
              </a:defRPr>
            </a:lvl1pPr>
            <a:lvl2pPr marL="457189" indent="0">
              <a:buNone/>
              <a:defRPr sz="1800">
                <a:solidFill>
                  <a:schemeClr val="tx1">
                    <a:tint val="75000"/>
                  </a:schemeClr>
                </a:solidFill>
              </a:defRPr>
            </a:lvl2pPr>
            <a:lvl3pPr marL="914377" indent="0">
              <a:buNone/>
              <a:defRPr sz="1600">
                <a:solidFill>
                  <a:schemeClr val="tx1">
                    <a:tint val="75000"/>
                  </a:schemeClr>
                </a:solidFill>
              </a:defRPr>
            </a:lvl3pPr>
            <a:lvl4pPr marL="1371566" indent="0">
              <a:buNone/>
              <a:defRPr sz="1400">
                <a:solidFill>
                  <a:schemeClr val="tx1">
                    <a:tint val="75000"/>
                  </a:schemeClr>
                </a:solidFill>
              </a:defRPr>
            </a:lvl4pPr>
            <a:lvl5pPr marL="1828754" indent="0">
              <a:buNone/>
              <a:defRPr sz="1400">
                <a:solidFill>
                  <a:schemeClr val="tx1">
                    <a:tint val="75000"/>
                  </a:schemeClr>
                </a:solidFill>
              </a:defRPr>
            </a:lvl5pPr>
            <a:lvl6pPr marL="2285943" indent="0">
              <a:buNone/>
              <a:defRPr sz="1400">
                <a:solidFill>
                  <a:schemeClr val="tx1">
                    <a:tint val="75000"/>
                  </a:schemeClr>
                </a:solidFill>
              </a:defRPr>
            </a:lvl6pPr>
            <a:lvl7pPr marL="2743131" indent="0">
              <a:buNone/>
              <a:defRPr sz="1400">
                <a:solidFill>
                  <a:schemeClr val="tx1">
                    <a:tint val="75000"/>
                  </a:schemeClr>
                </a:solidFill>
              </a:defRPr>
            </a:lvl7pPr>
            <a:lvl8pPr marL="3200320" indent="0">
              <a:buNone/>
              <a:defRPr sz="1400">
                <a:solidFill>
                  <a:schemeClr val="tx1">
                    <a:tint val="75000"/>
                  </a:schemeClr>
                </a:solidFill>
              </a:defRPr>
            </a:lvl8pPr>
            <a:lvl9pPr marL="3657509" indent="0">
              <a:buNone/>
              <a:defRPr sz="1400">
                <a:solidFill>
                  <a:schemeClr val="tx1">
                    <a:tint val="75000"/>
                  </a:schemeClr>
                </a:solidFill>
              </a:defRPr>
            </a:lvl9pPr>
          </a:lstStyle>
          <a:p>
            <a:pPr lvl="0"/>
            <a:r>
              <a:rPr lang="en-US" dirty="0"/>
              <a:t>Click to edit Master text styles</a:t>
            </a:r>
          </a:p>
        </p:txBody>
      </p:sp>
      <p:grpSp>
        <p:nvGrpSpPr>
          <p:cNvPr id="4" name="Grupo 3"/>
          <p:cNvGrpSpPr/>
          <p:nvPr userDrawn="1"/>
        </p:nvGrpSpPr>
        <p:grpSpPr>
          <a:xfrm>
            <a:off x="0" y="0"/>
            <a:ext cx="2184872" cy="2162231"/>
            <a:chOff x="0" y="0"/>
            <a:chExt cx="2184872" cy="2162231"/>
          </a:xfrm>
        </p:grpSpPr>
        <p:pic>
          <p:nvPicPr>
            <p:cNvPr id="10" name="Imagen 7">
              <a:extLst>
                <a:ext uri="{FF2B5EF4-FFF2-40B4-BE49-F238E27FC236}">
                  <a16:creationId xmlns:a16="http://schemas.microsoft.com/office/drawing/2014/main" id="{772BB687-5563-CE41-B322-1DCFDF987B6E}"/>
                </a:ext>
              </a:extLst>
            </p:cNvPr>
            <p:cNvPicPr>
              <a:picLocks noChangeAspect="1"/>
            </p:cNvPicPr>
            <p:nvPr userDrawn="1"/>
          </p:nvPicPr>
          <p:blipFill>
            <a:blip r:embed="rId3"/>
            <a:stretch>
              <a:fillRect/>
            </a:stretch>
          </p:blipFill>
          <p:spPr>
            <a:xfrm>
              <a:off x="0" y="0"/>
              <a:ext cx="2184872" cy="2162231"/>
            </a:xfrm>
            <a:prstGeom prst="rect">
              <a:avLst/>
            </a:prstGeom>
          </p:spPr>
        </p:pic>
        <p:sp>
          <p:nvSpPr>
            <p:cNvPr id="3" name="Rectángulo 2"/>
            <p:cNvSpPr/>
            <p:nvPr userDrawn="1"/>
          </p:nvSpPr>
          <p:spPr>
            <a:xfrm>
              <a:off x="122201" y="222250"/>
              <a:ext cx="1489075" cy="136434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dirty="0"/>
            </a:p>
          </p:txBody>
        </p:sp>
      </p:grpSp>
      <p:pic>
        <p:nvPicPr>
          <p:cNvPr id="2" name="Imagen 1"/>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8100" y="31364"/>
            <a:ext cx="1631950" cy="1555234"/>
          </a:xfrm>
          <a:prstGeom prst="rect">
            <a:avLst/>
          </a:prstGeom>
        </p:spPr>
      </p:pic>
    </p:spTree>
    <p:extLst>
      <p:ext uri="{BB962C8B-B14F-4D97-AF65-F5344CB8AC3E}">
        <p14:creationId xmlns:p14="http://schemas.microsoft.com/office/powerpoint/2010/main" val="11069876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ortada 2 - MU">
    <p:bg>
      <p:bgPr>
        <a:solidFill>
          <a:srgbClr val="00A3AD"/>
        </a:solidFill>
        <a:effectLst/>
      </p:bgPr>
    </p:bg>
    <p:spTree>
      <p:nvGrpSpPr>
        <p:cNvPr id="1" name=""/>
        <p:cNvGrpSpPr/>
        <p:nvPr/>
      </p:nvGrpSpPr>
      <p:grpSpPr>
        <a:xfrm>
          <a:off x="0" y="0"/>
          <a:ext cx="0" cy="0"/>
          <a:chOff x="0" y="0"/>
          <a:chExt cx="0" cy="0"/>
        </a:xfrm>
      </p:grpSpPr>
      <p:pic>
        <p:nvPicPr>
          <p:cNvPr id="6" name="Imagen 9">
            <a:extLst>
              <a:ext uri="{FF2B5EF4-FFF2-40B4-BE49-F238E27FC236}">
                <a16:creationId xmlns:a16="http://schemas.microsoft.com/office/drawing/2014/main" id="{617E215C-6F53-0B4B-A3E8-4F644F282B43}"/>
              </a:ext>
            </a:extLst>
          </p:cNvPr>
          <p:cNvPicPr>
            <a:picLocks noChangeAspect="1"/>
          </p:cNvPicPr>
          <p:nvPr userDrawn="1"/>
        </p:nvPicPr>
        <p:blipFill>
          <a:blip r:embed="rId2"/>
          <a:stretch>
            <a:fillRect/>
          </a:stretch>
        </p:blipFill>
        <p:spPr>
          <a:xfrm>
            <a:off x="2054944" y="692754"/>
            <a:ext cx="7851056" cy="6165246"/>
          </a:xfrm>
          <a:prstGeom prst="rect">
            <a:avLst/>
          </a:prstGeom>
        </p:spPr>
      </p:pic>
      <p:sp>
        <p:nvSpPr>
          <p:cNvPr id="5" name="Title 1"/>
          <p:cNvSpPr>
            <a:spLocks noGrp="1"/>
          </p:cNvSpPr>
          <p:nvPr>
            <p:ph type="title" hasCustomPrompt="1"/>
          </p:nvPr>
        </p:nvSpPr>
        <p:spPr>
          <a:xfrm>
            <a:off x="3073913" y="2703494"/>
            <a:ext cx="4393687" cy="1362075"/>
          </a:xfrm>
          <a:noFill/>
        </p:spPr>
        <p:txBody>
          <a:bodyPr anchor="b">
            <a:normAutofit/>
          </a:bodyPr>
          <a:lstStyle>
            <a:lvl1pPr marL="0" indent="0" algn="l">
              <a:buNone/>
              <a:defRPr sz="3200" b="0" cap="none">
                <a:solidFill>
                  <a:srgbClr val="FFFFFF"/>
                </a:solidFill>
              </a:defRPr>
            </a:lvl1pPr>
          </a:lstStyle>
          <a:p>
            <a:r>
              <a:rPr lang="es-ES_tradnl" dirty="0" err="1"/>
              <a:t>Click</a:t>
            </a:r>
            <a:r>
              <a:rPr lang="es-ES_tradnl" dirty="0"/>
              <a:t> to </a:t>
            </a:r>
            <a:r>
              <a:rPr lang="es-ES_tradnl" dirty="0" err="1"/>
              <a:t>edit</a:t>
            </a:r>
            <a:r>
              <a:rPr lang="es-ES_tradnl" dirty="0"/>
              <a:t> master </a:t>
            </a:r>
            <a:r>
              <a:rPr lang="es-ES_tradnl" dirty="0" err="1"/>
              <a:t>title</a:t>
            </a:r>
            <a:r>
              <a:rPr lang="es-ES_tradnl" dirty="0"/>
              <a:t> </a:t>
            </a:r>
            <a:r>
              <a:rPr lang="es-ES_tradnl" dirty="0" err="1"/>
              <a:t>style</a:t>
            </a:r>
            <a:endParaRPr lang="en-US" dirty="0"/>
          </a:p>
        </p:txBody>
      </p:sp>
      <p:sp>
        <p:nvSpPr>
          <p:cNvPr id="7" name="Text Placeholder 2"/>
          <p:cNvSpPr>
            <a:spLocks noGrp="1"/>
          </p:cNvSpPr>
          <p:nvPr>
            <p:ph type="body" idx="1"/>
          </p:nvPr>
        </p:nvSpPr>
        <p:spPr>
          <a:xfrm>
            <a:off x="3073913" y="4120284"/>
            <a:ext cx="4393687" cy="1184275"/>
          </a:xfrm>
          <a:prstGeom prst="rect">
            <a:avLst/>
          </a:prstGeom>
          <a:noFill/>
        </p:spPr>
        <p:txBody>
          <a:bodyPr anchor="t"/>
          <a:lstStyle>
            <a:lvl1pPr marL="0" indent="0" algn="l">
              <a:buNone/>
              <a:defRPr sz="2000" b="0" i="0">
                <a:solidFill>
                  <a:srgbClr val="4AA4AD"/>
                </a:solidFill>
                <a:latin typeface="Arial" panose="020B0604020202020204" pitchFamily="34" charset="0"/>
                <a:ea typeface="Arial" panose="020B0604020202020204" pitchFamily="34" charset="0"/>
                <a:cs typeface="Arial" panose="020B0604020202020204" pitchFamily="34" charset="0"/>
              </a:defRPr>
            </a:lvl1pPr>
            <a:lvl2pPr marL="457189" indent="0">
              <a:buNone/>
              <a:defRPr sz="1800">
                <a:solidFill>
                  <a:schemeClr val="tx1">
                    <a:tint val="75000"/>
                  </a:schemeClr>
                </a:solidFill>
              </a:defRPr>
            </a:lvl2pPr>
            <a:lvl3pPr marL="914377" indent="0">
              <a:buNone/>
              <a:defRPr sz="1600">
                <a:solidFill>
                  <a:schemeClr val="tx1">
                    <a:tint val="75000"/>
                  </a:schemeClr>
                </a:solidFill>
              </a:defRPr>
            </a:lvl3pPr>
            <a:lvl4pPr marL="1371566" indent="0">
              <a:buNone/>
              <a:defRPr sz="1400">
                <a:solidFill>
                  <a:schemeClr val="tx1">
                    <a:tint val="75000"/>
                  </a:schemeClr>
                </a:solidFill>
              </a:defRPr>
            </a:lvl4pPr>
            <a:lvl5pPr marL="1828754" indent="0">
              <a:buNone/>
              <a:defRPr sz="1400">
                <a:solidFill>
                  <a:schemeClr val="tx1">
                    <a:tint val="75000"/>
                  </a:schemeClr>
                </a:solidFill>
              </a:defRPr>
            </a:lvl5pPr>
            <a:lvl6pPr marL="2285943" indent="0">
              <a:buNone/>
              <a:defRPr sz="1400">
                <a:solidFill>
                  <a:schemeClr val="tx1">
                    <a:tint val="75000"/>
                  </a:schemeClr>
                </a:solidFill>
              </a:defRPr>
            </a:lvl6pPr>
            <a:lvl7pPr marL="2743131" indent="0">
              <a:buNone/>
              <a:defRPr sz="1400">
                <a:solidFill>
                  <a:schemeClr val="tx1">
                    <a:tint val="75000"/>
                  </a:schemeClr>
                </a:solidFill>
              </a:defRPr>
            </a:lvl7pPr>
            <a:lvl8pPr marL="3200320" indent="0">
              <a:buNone/>
              <a:defRPr sz="1400">
                <a:solidFill>
                  <a:schemeClr val="tx1">
                    <a:tint val="75000"/>
                  </a:schemeClr>
                </a:solidFill>
              </a:defRPr>
            </a:lvl8pPr>
            <a:lvl9pPr marL="3657509" indent="0">
              <a:buNone/>
              <a:defRPr sz="1400">
                <a:solidFill>
                  <a:schemeClr val="tx1">
                    <a:tint val="75000"/>
                  </a:schemeClr>
                </a:solidFill>
              </a:defRPr>
            </a:lvl9pPr>
          </a:lstStyle>
          <a:p>
            <a:pPr lvl="0"/>
            <a:r>
              <a:rPr lang="en-US" dirty="0"/>
              <a:t>Click to edit Master text styles</a:t>
            </a:r>
          </a:p>
        </p:txBody>
      </p:sp>
      <p:pic>
        <p:nvPicPr>
          <p:cNvPr id="8" name="Imagen 7"/>
          <p:cNvPicPr>
            <a:picLocks noChangeAspect="1"/>
          </p:cNvPicPr>
          <p:nvPr userDrawn="1"/>
        </p:nvPicPr>
        <p:blipFill>
          <a:blip r:embed="rId3"/>
          <a:stretch>
            <a:fillRect/>
          </a:stretch>
        </p:blipFill>
        <p:spPr>
          <a:xfrm>
            <a:off x="0" y="0"/>
            <a:ext cx="2184872" cy="2162231"/>
          </a:xfrm>
          <a:prstGeom prst="rect">
            <a:avLst/>
          </a:prstGeom>
        </p:spPr>
      </p:pic>
    </p:spTree>
    <p:extLst>
      <p:ext uri="{BB962C8B-B14F-4D97-AF65-F5344CB8AC3E}">
        <p14:creationId xmlns:p14="http://schemas.microsoft.com/office/powerpoint/2010/main" val="2454067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ortada 2 - Profesionalentzako Prestakuntza">
    <p:bg>
      <p:bgPr>
        <a:solidFill>
          <a:srgbClr val="00A3AD"/>
        </a:solidFill>
        <a:effectLst/>
      </p:bgPr>
    </p:bg>
    <p:spTree>
      <p:nvGrpSpPr>
        <p:cNvPr id="1" name=""/>
        <p:cNvGrpSpPr/>
        <p:nvPr/>
      </p:nvGrpSpPr>
      <p:grpSpPr>
        <a:xfrm>
          <a:off x="0" y="0"/>
          <a:ext cx="0" cy="0"/>
          <a:chOff x="0" y="0"/>
          <a:chExt cx="0" cy="0"/>
        </a:xfrm>
      </p:grpSpPr>
      <p:pic>
        <p:nvPicPr>
          <p:cNvPr id="6" name="Imagen 9">
            <a:extLst>
              <a:ext uri="{FF2B5EF4-FFF2-40B4-BE49-F238E27FC236}">
                <a16:creationId xmlns:a16="http://schemas.microsoft.com/office/drawing/2014/main" id="{617E215C-6F53-0B4B-A3E8-4F644F282B43}"/>
              </a:ext>
            </a:extLst>
          </p:cNvPr>
          <p:cNvPicPr>
            <a:picLocks noChangeAspect="1"/>
          </p:cNvPicPr>
          <p:nvPr userDrawn="1"/>
        </p:nvPicPr>
        <p:blipFill>
          <a:blip r:embed="rId2"/>
          <a:stretch>
            <a:fillRect/>
          </a:stretch>
        </p:blipFill>
        <p:spPr>
          <a:xfrm>
            <a:off x="2054944" y="692754"/>
            <a:ext cx="7851056" cy="6165246"/>
          </a:xfrm>
          <a:prstGeom prst="rect">
            <a:avLst/>
          </a:prstGeom>
        </p:spPr>
      </p:pic>
      <p:sp>
        <p:nvSpPr>
          <p:cNvPr id="5" name="Title 1"/>
          <p:cNvSpPr>
            <a:spLocks noGrp="1"/>
          </p:cNvSpPr>
          <p:nvPr>
            <p:ph type="title" hasCustomPrompt="1"/>
          </p:nvPr>
        </p:nvSpPr>
        <p:spPr>
          <a:xfrm>
            <a:off x="3073913" y="2703494"/>
            <a:ext cx="4393687" cy="1362075"/>
          </a:xfrm>
          <a:noFill/>
        </p:spPr>
        <p:txBody>
          <a:bodyPr anchor="b">
            <a:normAutofit/>
          </a:bodyPr>
          <a:lstStyle>
            <a:lvl1pPr marL="0" indent="0" algn="l">
              <a:buNone/>
              <a:defRPr sz="3200" b="0" cap="none">
                <a:solidFill>
                  <a:srgbClr val="FFFFFF"/>
                </a:solidFill>
              </a:defRPr>
            </a:lvl1pPr>
          </a:lstStyle>
          <a:p>
            <a:r>
              <a:rPr lang="es-ES_tradnl" dirty="0" err="1"/>
              <a:t>Click</a:t>
            </a:r>
            <a:r>
              <a:rPr lang="es-ES_tradnl" dirty="0"/>
              <a:t> to </a:t>
            </a:r>
            <a:r>
              <a:rPr lang="es-ES_tradnl" dirty="0" err="1"/>
              <a:t>edit</a:t>
            </a:r>
            <a:r>
              <a:rPr lang="es-ES_tradnl" dirty="0"/>
              <a:t> master </a:t>
            </a:r>
            <a:r>
              <a:rPr lang="es-ES_tradnl" dirty="0" err="1"/>
              <a:t>title</a:t>
            </a:r>
            <a:r>
              <a:rPr lang="es-ES_tradnl" dirty="0"/>
              <a:t> </a:t>
            </a:r>
            <a:r>
              <a:rPr lang="es-ES_tradnl" dirty="0" err="1"/>
              <a:t>style</a:t>
            </a:r>
            <a:endParaRPr lang="en-US" dirty="0"/>
          </a:p>
        </p:txBody>
      </p:sp>
      <p:sp>
        <p:nvSpPr>
          <p:cNvPr id="7" name="Text Placeholder 2"/>
          <p:cNvSpPr>
            <a:spLocks noGrp="1"/>
          </p:cNvSpPr>
          <p:nvPr>
            <p:ph type="body" idx="1"/>
          </p:nvPr>
        </p:nvSpPr>
        <p:spPr>
          <a:xfrm>
            <a:off x="3073913" y="4120284"/>
            <a:ext cx="4393687" cy="1184275"/>
          </a:xfrm>
          <a:prstGeom prst="rect">
            <a:avLst/>
          </a:prstGeom>
          <a:noFill/>
        </p:spPr>
        <p:txBody>
          <a:bodyPr anchor="t"/>
          <a:lstStyle>
            <a:lvl1pPr marL="0" indent="0" algn="l">
              <a:buNone/>
              <a:defRPr sz="2000" b="0" i="0">
                <a:solidFill>
                  <a:srgbClr val="4AA4AD"/>
                </a:solidFill>
                <a:latin typeface="Arial" panose="020B0604020202020204" pitchFamily="34" charset="0"/>
                <a:ea typeface="Arial" panose="020B0604020202020204" pitchFamily="34" charset="0"/>
                <a:cs typeface="Arial" panose="020B0604020202020204" pitchFamily="34" charset="0"/>
              </a:defRPr>
            </a:lvl1pPr>
            <a:lvl2pPr marL="457189" indent="0">
              <a:buNone/>
              <a:defRPr sz="1800">
                <a:solidFill>
                  <a:schemeClr val="tx1">
                    <a:tint val="75000"/>
                  </a:schemeClr>
                </a:solidFill>
              </a:defRPr>
            </a:lvl2pPr>
            <a:lvl3pPr marL="914377" indent="0">
              <a:buNone/>
              <a:defRPr sz="1600">
                <a:solidFill>
                  <a:schemeClr val="tx1">
                    <a:tint val="75000"/>
                  </a:schemeClr>
                </a:solidFill>
              </a:defRPr>
            </a:lvl3pPr>
            <a:lvl4pPr marL="1371566" indent="0">
              <a:buNone/>
              <a:defRPr sz="1400">
                <a:solidFill>
                  <a:schemeClr val="tx1">
                    <a:tint val="75000"/>
                  </a:schemeClr>
                </a:solidFill>
              </a:defRPr>
            </a:lvl4pPr>
            <a:lvl5pPr marL="1828754" indent="0">
              <a:buNone/>
              <a:defRPr sz="1400">
                <a:solidFill>
                  <a:schemeClr val="tx1">
                    <a:tint val="75000"/>
                  </a:schemeClr>
                </a:solidFill>
              </a:defRPr>
            </a:lvl5pPr>
            <a:lvl6pPr marL="2285943" indent="0">
              <a:buNone/>
              <a:defRPr sz="1400">
                <a:solidFill>
                  <a:schemeClr val="tx1">
                    <a:tint val="75000"/>
                  </a:schemeClr>
                </a:solidFill>
              </a:defRPr>
            </a:lvl6pPr>
            <a:lvl7pPr marL="2743131" indent="0">
              <a:buNone/>
              <a:defRPr sz="1400">
                <a:solidFill>
                  <a:schemeClr val="tx1">
                    <a:tint val="75000"/>
                  </a:schemeClr>
                </a:solidFill>
              </a:defRPr>
            </a:lvl7pPr>
            <a:lvl8pPr marL="3200320" indent="0">
              <a:buNone/>
              <a:defRPr sz="1400">
                <a:solidFill>
                  <a:schemeClr val="tx1">
                    <a:tint val="75000"/>
                  </a:schemeClr>
                </a:solidFill>
              </a:defRPr>
            </a:lvl8pPr>
            <a:lvl9pPr marL="3657509" indent="0">
              <a:buNone/>
              <a:defRPr sz="1400">
                <a:solidFill>
                  <a:schemeClr val="tx1">
                    <a:tint val="75000"/>
                  </a:schemeClr>
                </a:solidFill>
              </a:defRPr>
            </a:lvl9pPr>
          </a:lstStyle>
          <a:p>
            <a:pPr lvl="0"/>
            <a:r>
              <a:rPr lang="en-US" dirty="0"/>
              <a:t>Click to edit Master text styles</a:t>
            </a:r>
          </a:p>
        </p:txBody>
      </p:sp>
      <p:pic>
        <p:nvPicPr>
          <p:cNvPr id="8" name="Imagen 7"/>
          <p:cNvPicPr>
            <a:picLocks noChangeAspect="1"/>
          </p:cNvPicPr>
          <p:nvPr userDrawn="1"/>
        </p:nvPicPr>
        <p:blipFill>
          <a:blip r:embed="rId3"/>
          <a:stretch>
            <a:fillRect/>
          </a:stretch>
        </p:blipFill>
        <p:spPr>
          <a:xfrm>
            <a:off x="0" y="0"/>
            <a:ext cx="2184872" cy="2162231"/>
          </a:xfrm>
          <a:prstGeom prst="rect">
            <a:avLst/>
          </a:prstGeom>
        </p:spPr>
      </p:pic>
    </p:spTree>
    <p:extLst>
      <p:ext uri="{BB962C8B-B14F-4D97-AF65-F5344CB8AC3E}">
        <p14:creationId xmlns:p14="http://schemas.microsoft.com/office/powerpoint/2010/main" val="7880161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cion">
    <p:spTree>
      <p:nvGrpSpPr>
        <p:cNvPr id="1" name=""/>
        <p:cNvGrpSpPr/>
        <p:nvPr/>
      </p:nvGrpSpPr>
      <p:grpSpPr>
        <a:xfrm>
          <a:off x="0" y="0"/>
          <a:ext cx="0" cy="0"/>
          <a:chOff x="0" y="0"/>
          <a:chExt cx="0" cy="0"/>
        </a:xfrm>
      </p:grpSpPr>
      <p:pic>
        <p:nvPicPr>
          <p:cNvPr id="9" name="Imagen 6">
            <a:extLst>
              <a:ext uri="{FF2B5EF4-FFF2-40B4-BE49-F238E27FC236}">
                <a16:creationId xmlns:a16="http://schemas.microsoft.com/office/drawing/2014/main" id="{1C62DA92-35E3-6244-8259-2ED416B69127}"/>
              </a:ext>
            </a:extLst>
          </p:cNvPr>
          <p:cNvPicPr>
            <a:picLocks noChangeAspect="1"/>
          </p:cNvPicPr>
          <p:nvPr userDrawn="1"/>
        </p:nvPicPr>
        <p:blipFill>
          <a:blip r:embed="rId2"/>
          <a:stretch>
            <a:fillRect/>
          </a:stretch>
        </p:blipFill>
        <p:spPr>
          <a:xfrm>
            <a:off x="0" y="-2"/>
            <a:ext cx="6986349" cy="6287714"/>
          </a:xfrm>
          <a:prstGeom prst="rect">
            <a:avLst/>
          </a:prstGeom>
        </p:spPr>
      </p:pic>
      <p:pic>
        <p:nvPicPr>
          <p:cNvPr id="11" name="Imagen 7">
            <a:extLst>
              <a:ext uri="{FF2B5EF4-FFF2-40B4-BE49-F238E27FC236}">
                <a16:creationId xmlns:a16="http://schemas.microsoft.com/office/drawing/2014/main" id="{0F63708B-52D5-0940-890B-ED33E002B2DE}"/>
              </a:ext>
            </a:extLst>
          </p:cNvPr>
          <p:cNvPicPr>
            <a:picLocks noChangeAspect="1"/>
          </p:cNvPicPr>
          <p:nvPr userDrawn="1"/>
        </p:nvPicPr>
        <p:blipFill>
          <a:blip r:embed="rId3"/>
          <a:stretch>
            <a:fillRect/>
          </a:stretch>
        </p:blipFill>
        <p:spPr>
          <a:xfrm>
            <a:off x="0" y="935376"/>
            <a:ext cx="1855656" cy="3181125"/>
          </a:xfrm>
          <a:prstGeom prst="rect">
            <a:avLst/>
          </a:prstGeom>
        </p:spPr>
      </p:pic>
      <p:sp>
        <p:nvSpPr>
          <p:cNvPr id="19" name="CuadroTexto 18"/>
          <p:cNvSpPr txBox="1"/>
          <p:nvPr userDrawn="1"/>
        </p:nvSpPr>
        <p:spPr>
          <a:xfrm>
            <a:off x="6278477" y="-1144093"/>
            <a:ext cx="184731" cy="369332"/>
          </a:xfrm>
          <a:prstGeom prst="rect">
            <a:avLst/>
          </a:prstGeom>
          <a:noFill/>
        </p:spPr>
        <p:txBody>
          <a:bodyPr wrap="none" rtlCol="0">
            <a:spAutoFit/>
          </a:bodyPr>
          <a:lstStyle/>
          <a:p>
            <a:endParaRPr lang="es-ES" sz="1800" dirty="0"/>
          </a:p>
        </p:txBody>
      </p:sp>
      <p:sp>
        <p:nvSpPr>
          <p:cNvPr id="7" name="Title 1"/>
          <p:cNvSpPr>
            <a:spLocks noGrp="1"/>
          </p:cNvSpPr>
          <p:nvPr>
            <p:ph type="title" hasCustomPrompt="1"/>
          </p:nvPr>
        </p:nvSpPr>
        <p:spPr>
          <a:xfrm>
            <a:off x="2388110" y="2754427"/>
            <a:ext cx="3295110" cy="1362075"/>
          </a:xfrm>
          <a:noFill/>
        </p:spPr>
        <p:txBody>
          <a:bodyPr anchor="b">
            <a:normAutofit/>
          </a:bodyPr>
          <a:lstStyle>
            <a:lvl1pPr marL="0" indent="0" algn="l">
              <a:buNone/>
              <a:defRPr sz="3200" b="0" cap="none">
                <a:solidFill>
                  <a:srgbClr val="004851"/>
                </a:solidFill>
              </a:defRPr>
            </a:lvl1pPr>
          </a:lstStyle>
          <a:p>
            <a:r>
              <a:rPr lang="es-ES_tradnl" dirty="0" err="1"/>
              <a:t>Click</a:t>
            </a:r>
            <a:r>
              <a:rPr lang="es-ES_tradnl" dirty="0"/>
              <a:t> to </a:t>
            </a:r>
            <a:r>
              <a:rPr lang="es-ES_tradnl" dirty="0" err="1"/>
              <a:t>edit</a:t>
            </a:r>
            <a:r>
              <a:rPr lang="es-ES_tradnl" dirty="0"/>
              <a:t> master </a:t>
            </a:r>
            <a:r>
              <a:rPr lang="es-ES_tradnl" dirty="0" err="1"/>
              <a:t>title</a:t>
            </a:r>
            <a:r>
              <a:rPr lang="es-ES_tradnl" dirty="0"/>
              <a:t> </a:t>
            </a:r>
            <a:r>
              <a:rPr lang="es-ES_tradnl" dirty="0" err="1"/>
              <a:t>style</a:t>
            </a:r>
            <a:endParaRPr lang="en-US" dirty="0"/>
          </a:p>
        </p:txBody>
      </p:sp>
      <p:sp>
        <p:nvSpPr>
          <p:cNvPr id="8" name="Text Placeholder 2"/>
          <p:cNvSpPr>
            <a:spLocks noGrp="1"/>
          </p:cNvSpPr>
          <p:nvPr>
            <p:ph type="body" idx="1"/>
          </p:nvPr>
        </p:nvSpPr>
        <p:spPr>
          <a:xfrm>
            <a:off x="2388110" y="4171217"/>
            <a:ext cx="3295110" cy="1184275"/>
          </a:xfrm>
          <a:prstGeom prst="rect">
            <a:avLst/>
          </a:prstGeom>
          <a:noFill/>
        </p:spPr>
        <p:txBody>
          <a:bodyPr anchor="t"/>
          <a:lstStyle>
            <a:lvl1pPr marL="0" indent="0" algn="l">
              <a:buNone/>
              <a:defRPr sz="2000" b="0" i="0">
                <a:solidFill>
                  <a:srgbClr val="FFFFFF"/>
                </a:solidFill>
                <a:latin typeface="Arial" panose="020B0604020202020204" pitchFamily="34" charset="0"/>
                <a:ea typeface="Arial" panose="020B0604020202020204" pitchFamily="34" charset="0"/>
                <a:cs typeface="Arial" panose="020B0604020202020204" pitchFamily="34" charset="0"/>
              </a:defRPr>
            </a:lvl1pPr>
            <a:lvl2pPr marL="457189" indent="0">
              <a:buNone/>
              <a:defRPr sz="1800">
                <a:solidFill>
                  <a:schemeClr val="tx1">
                    <a:tint val="75000"/>
                  </a:schemeClr>
                </a:solidFill>
              </a:defRPr>
            </a:lvl2pPr>
            <a:lvl3pPr marL="914377" indent="0">
              <a:buNone/>
              <a:defRPr sz="1600">
                <a:solidFill>
                  <a:schemeClr val="tx1">
                    <a:tint val="75000"/>
                  </a:schemeClr>
                </a:solidFill>
              </a:defRPr>
            </a:lvl3pPr>
            <a:lvl4pPr marL="1371566" indent="0">
              <a:buNone/>
              <a:defRPr sz="1400">
                <a:solidFill>
                  <a:schemeClr val="tx1">
                    <a:tint val="75000"/>
                  </a:schemeClr>
                </a:solidFill>
              </a:defRPr>
            </a:lvl4pPr>
            <a:lvl5pPr marL="1828754" indent="0">
              <a:buNone/>
              <a:defRPr sz="1400">
                <a:solidFill>
                  <a:schemeClr val="tx1">
                    <a:tint val="75000"/>
                  </a:schemeClr>
                </a:solidFill>
              </a:defRPr>
            </a:lvl5pPr>
            <a:lvl6pPr marL="2285943" indent="0">
              <a:buNone/>
              <a:defRPr sz="1400">
                <a:solidFill>
                  <a:schemeClr val="tx1">
                    <a:tint val="75000"/>
                  </a:schemeClr>
                </a:solidFill>
              </a:defRPr>
            </a:lvl6pPr>
            <a:lvl7pPr marL="2743131" indent="0">
              <a:buNone/>
              <a:defRPr sz="1400">
                <a:solidFill>
                  <a:schemeClr val="tx1">
                    <a:tint val="75000"/>
                  </a:schemeClr>
                </a:solidFill>
              </a:defRPr>
            </a:lvl7pPr>
            <a:lvl8pPr marL="3200320" indent="0">
              <a:buNone/>
              <a:defRPr sz="1400">
                <a:solidFill>
                  <a:schemeClr val="tx1">
                    <a:tint val="75000"/>
                  </a:schemeClr>
                </a:solidFill>
              </a:defRPr>
            </a:lvl8pPr>
            <a:lvl9pPr marL="3657509" indent="0">
              <a:buNone/>
              <a:defRPr sz="1400">
                <a:solidFill>
                  <a:schemeClr val="tx1">
                    <a:tint val="75000"/>
                  </a:schemeClr>
                </a:solidFill>
              </a:defRPr>
            </a:lvl9pPr>
          </a:lstStyle>
          <a:p>
            <a:pPr lvl="0"/>
            <a:r>
              <a:rPr lang="en-US" dirty="0"/>
              <a:t>Click to edit Master text styles</a:t>
            </a:r>
          </a:p>
        </p:txBody>
      </p:sp>
      <p:sp>
        <p:nvSpPr>
          <p:cNvPr id="10" name="Content Placeholder 14"/>
          <p:cNvSpPr>
            <a:spLocks noGrp="1"/>
          </p:cNvSpPr>
          <p:nvPr>
            <p:ph sz="quarter" idx="10" hasCustomPrompt="1"/>
          </p:nvPr>
        </p:nvSpPr>
        <p:spPr>
          <a:xfrm>
            <a:off x="495240" y="2771844"/>
            <a:ext cx="722434" cy="766762"/>
          </a:xfrm>
          <a:prstGeom prst="rect">
            <a:avLst/>
          </a:prstGeom>
        </p:spPr>
        <p:txBody>
          <a:bodyPr anchor="ctr">
            <a:normAutofit/>
          </a:bodyPr>
          <a:lstStyle>
            <a:lvl1pPr marL="0" indent="0" algn="ctr">
              <a:buNone/>
              <a:defRPr sz="3600" b="1">
                <a:solidFill>
                  <a:srgbClr val="FFFFFF"/>
                </a:solidFill>
                <a:latin typeface="Arial" charset="0"/>
                <a:ea typeface="Arial" charset="0"/>
                <a:cs typeface="Arial" charset="0"/>
              </a:defRPr>
            </a:lvl1pPr>
          </a:lstStyle>
          <a:p>
            <a:pPr lvl="0"/>
            <a:r>
              <a:rPr lang="en-US" dirty="0"/>
              <a:t>Nº</a:t>
            </a:r>
          </a:p>
        </p:txBody>
      </p:sp>
    </p:spTree>
    <p:extLst>
      <p:ext uri="{BB962C8B-B14F-4D97-AF65-F5344CB8AC3E}">
        <p14:creationId xmlns:p14="http://schemas.microsoft.com/office/powerpoint/2010/main" val="17030917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ubseccion">
    <p:spTree>
      <p:nvGrpSpPr>
        <p:cNvPr id="1" name=""/>
        <p:cNvGrpSpPr/>
        <p:nvPr/>
      </p:nvGrpSpPr>
      <p:grpSpPr>
        <a:xfrm>
          <a:off x="0" y="0"/>
          <a:ext cx="0" cy="0"/>
          <a:chOff x="0" y="0"/>
          <a:chExt cx="0" cy="0"/>
        </a:xfrm>
      </p:grpSpPr>
      <p:pic>
        <p:nvPicPr>
          <p:cNvPr id="10" name="Imagen 7">
            <a:extLst>
              <a:ext uri="{FF2B5EF4-FFF2-40B4-BE49-F238E27FC236}">
                <a16:creationId xmlns:a16="http://schemas.microsoft.com/office/drawing/2014/main" id="{F2F42047-0EBB-8647-BC6A-5A0A935908E9}"/>
              </a:ext>
            </a:extLst>
          </p:cNvPr>
          <p:cNvPicPr>
            <a:picLocks noChangeAspect="1"/>
          </p:cNvPicPr>
          <p:nvPr userDrawn="1"/>
        </p:nvPicPr>
        <p:blipFill>
          <a:blip r:embed="rId2"/>
          <a:stretch>
            <a:fillRect/>
          </a:stretch>
        </p:blipFill>
        <p:spPr>
          <a:xfrm>
            <a:off x="0" y="0"/>
            <a:ext cx="7011611" cy="6310450"/>
          </a:xfrm>
          <a:prstGeom prst="rect">
            <a:avLst/>
          </a:prstGeom>
        </p:spPr>
      </p:pic>
      <p:pic>
        <p:nvPicPr>
          <p:cNvPr id="11" name="Imagen 8">
            <a:extLst>
              <a:ext uri="{FF2B5EF4-FFF2-40B4-BE49-F238E27FC236}">
                <a16:creationId xmlns:a16="http://schemas.microsoft.com/office/drawing/2014/main" id="{CE87A804-F809-7545-AB4C-74239CD541EF}"/>
              </a:ext>
            </a:extLst>
          </p:cNvPr>
          <p:cNvPicPr>
            <a:picLocks noChangeAspect="1"/>
          </p:cNvPicPr>
          <p:nvPr userDrawn="1"/>
        </p:nvPicPr>
        <p:blipFill>
          <a:blip r:embed="rId3"/>
          <a:stretch>
            <a:fillRect/>
          </a:stretch>
        </p:blipFill>
        <p:spPr>
          <a:xfrm>
            <a:off x="0" y="935376"/>
            <a:ext cx="1855656" cy="3181125"/>
          </a:xfrm>
          <a:prstGeom prst="rect">
            <a:avLst/>
          </a:prstGeom>
        </p:spPr>
      </p:pic>
      <p:sp>
        <p:nvSpPr>
          <p:cNvPr id="19" name="CuadroTexto 18"/>
          <p:cNvSpPr txBox="1"/>
          <p:nvPr userDrawn="1"/>
        </p:nvSpPr>
        <p:spPr>
          <a:xfrm>
            <a:off x="6278477" y="-1144093"/>
            <a:ext cx="184731" cy="369332"/>
          </a:xfrm>
          <a:prstGeom prst="rect">
            <a:avLst/>
          </a:prstGeom>
          <a:noFill/>
        </p:spPr>
        <p:txBody>
          <a:bodyPr wrap="none" rtlCol="0">
            <a:spAutoFit/>
          </a:bodyPr>
          <a:lstStyle/>
          <a:p>
            <a:endParaRPr lang="es-ES" sz="1800" dirty="0"/>
          </a:p>
        </p:txBody>
      </p:sp>
      <p:sp>
        <p:nvSpPr>
          <p:cNvPr id="8" name="Title 1"/>
          <p:cNvSpPr>
            <a:spLocks noGrp="1"/>
          </p:cNvSpPr>
          <p:nvPr>
            <p:ph type="title" hasCustomPrompt="1"/>
          </p:nvPr>
        </p:nvSpPr>
        <p:spPr>
          <a:xfrm>
            <a:off x="2388110" y="2754427"/>
            <a:ext cx="3295110" cy="1362075"/>
          </a:xfrm>
          <a:noFill/>
        </p:spPr>
        <p:txBody>
          <a:bodyPr anchor="b">
            <a:normAutofit/>
          </a:bodyPr>
          <a:lstStyle>
            <a:lvl1pPr marL="0" indent="0" algn="l">
              <a:buNone/>
              <a:defRPr sz="3200" b="0" cap="none">
                <a:solidFill>
                  <a:srgbClr val="004851"/>
                </a:solidFill>
              </a:defRPr>
            </a:lvl1pPr>
          </a:lstStyle>
          <a:p>
            <a:r>
              <a:rPr lang="es-ES_tradnl" dirty="0" err="1"/>
              <a:t>Click</a:t>
            </a:r>
            <a:r>
              <a:rPr lang="es-ES_tradnl" dirty="0"/>
              <a:t> to </a:t>
            </a:r>
            <a:r>
              <a:rPr lang="es-ES_tradnl" dirty="0" err="1"/>
              <a:t>edit</a:t>
            </a:r>
            <a:r>
              <a:rPr lang="es-ES_tradnl" dirty="0"/>
              <a:t> master </a:t>
            </a:r>
            <a:r>
              <a:rPr lang="es-ES_tradnl" dirty="0" err="1"/>
              <a:t>title</a:t>
            </a:r>
            <a:r>
              <a:rPr lang="es-ES_tradnl" dirty="0"/>
              <a:t> </a:t>
            </a:r>
            <a:r>
              <a:rPr lang="es-ES_tradnl" dirty="0" err="1"/>
              <a:t>style</a:t>
            </a:r>
            <a:endParaRPr lang="en-US" dirty="0"/>
          </a:p>
        </p:txBody>
      </p:sp>
      <p:sp>
        <p:nvSpPr>
          <p:cNvPr id="9" name="Text Placeholder 2"/>
          <p:cNvSpPr>
            <a:spLocks noGrp="1"/>
          </p:cNvSpPr>
          <p:nvPr>
            <p:ph type="body" idx="1"/>
          </p:nvPr>
        </p:nvSpPr>
        <p:spPr>
          <a:xfrm>
            <a:off x="2388110" y="4171217"/>
            <a:ext cx="3295110" cy="1184275"/>
          </a:xfrm>
          <a:prstGeom prst="rect">
            <a:avLst/>
          </a:prstGeom>
          <a:noFill/>
        </p:spPr>
        <p:txBody>
          <a:bodyPr anchor="t"/>
          <a:lstStyle>
            <a:lvl1pPr marL="0" indent="0" algn="l">
              <a:buNone/>
              <a:defRPr sz="2000" b="0" i="0">
                <a:solidFill>
                  <a:srgbClr val="00A3AD"/>
                </a:solidFill>
                <a:latin typeface="Arial" panose="020B0604020202020204" pitchFamily="34" charset="0"/>
                <a:ea typeface="Arial" panose="020B0604020202020204" pitchFamily="34" charset="0"/>
                <a:cs typeface="Arial" panose="020B0604020202020204" pitchFamily="34" charset="0"/>
              </a:defRPr>
            </a:lvl1pPr>
            <a:lvl2pPr marL="457189" indent="0">
              <a:buNone/>
              <a:defRPr sz="1800">
                <a:solidFill>
                  <a:schemeClr val="tx1">
                    <a:tint val="75000"/>
                  </a:schemeClr>
                </a:solidFill>
              </a:defRPr>
            </a:lvl2pPr>
            <a:lvl3pPr marL="914377" indent="0">
              <a:buNone/>
              <a:defRPr sz="1600">
                <a:solidFill>
                  <a:schemeClr val="tx1">
                    <a:tint val="75000"/>
                  </a:schemeClr>
                </a:solidFill>
              </a:defRPr>
            </a:lvl3pPr>
            <a:lvl4pPr marL="1371566" indent="0">
              <a:buNone/>
              <a:defRPr sz="1400">
                <a:solidFill>
                  <a:schemeClr val="tx1">
                    <a:tint val="75000"/>
                  </a:schemeClr>
                </a:solidFill>
              </a:defRPr>
            </a:lvl4pPr>
            <a:lvl5pPr marL="1828754" indent="0">
              <a:buNone/>
              <a:defRPr sz="1400">
                <a:solidFill>
                  <a:schemeClr val="tx1">
                    <a:tint val="75000"/>
                  </a:schemeClr>
                </a:solidFill>
              </a:defRPr>
            </a:lvl5pPr>
            <a:lvl6pPr marL="2285943" indent="0">
              <a:buNone/>
              <a:defRPr sz="1400">
                <a:solidFill>
                  <a:schemeClr val="tx1">
                    <a:tint val="75000"/>
                  </a:schemeClr>
                </a:solidFill>
              </a:defRPr>
            </a:lvl6pPr>
            <a:lvl7pPr marL="2743131" indent="0">
              <a:buNone/>
              <a:defRPr sz="1400">
                <a:solidFill>
                  <a:schemeClr val="tx1">
                    <a:tint val="75000"/>
                  </a:schemeClr>
                </a:solidFill>
              </a:defRPr>
            </a:lvl7pPr>
            <a:lvl8pPr marL="3200320" indent="0">
              <a:buNone/>
              <a:defRPr sz="1400">
                <a:solidFill>
                  <a:schemeClr val="tx1">
                    <a:tint val="75000"/>
                  </a:schemeClr>
                </a:solidFill>
              </a:defRPr>
            </a:lvl8pPr>
            <a:lvl9pPr marL="3657509" indent="0">
              <a:buNone/>
              <a:defRPr sz="1400">
                <a:solidFill>
                  <a:schemeClr val="tx1">
                    <a:tint val="75000"/>
                  </a:schemeClr>
                </a:solidFill>
              </a:defRPr>
            </a:lvl9pPr>
          </a:lstStyle>
          <a:p>
            <a:pPr lvl="0"/>
            <a:r>
              <a:rPr lang="en-US" dirty="0"/>
              <a:t>Click to edit Master text styles</a:t>
            </a:r>
          </a:p>
        </p:txBody>
      </p:sp>
      <p:sp>
        <p:nvSpPr>
          <p:cNvPr id="15" name="Content Placeholder 14"/>
          <p:cNvSpPr>
            <a:spLocks noGrp="1"/>
          </p:cNvSpPr>
          <p:nvPr>
            <p:ph sz="quarter" idx="10" hasCustomPrompt="1"/>
          </p:nvPr>
        </p:nvSpPr>
        <p:spPr>
          <a:xfrm>
            <a:off x="495240" y="2771844"/>
            <a:ext cx="722434" cy="766762"/>
          </a:xfrm>
          <a:prstGeom prst="rect">
            <a:avLst/>
          </a:prstGeom>
        </p:spPr>
        <p:txBody>
          <a:bodyPr anchor="ctr">
            <a:normAutofit/>
          </a:bodyPr>
          <a:lstStyle>
            <a:lvl1pPr marL="0" indent="0" algn="ctr">
              <a:buNone/>
              <a:defRPr sz="3600" b="1">
                <a:solidFill>
                  <a:srgbClr val="FFFFFF"/>
                </a:solidFill>
                <a:latin typeface="Arial" charset="0"/>
                <a:ea typeface="Arial" charset="0"/>
                <a:cs typeface="Arial" charset="0"/>
              </a:defRPr>
            </a:lvl1pPr>
          </a:lstStyle>
          <a:p>
            <a:pPr lvl="0"/>
            <a:r>
              <a:rPr lang="en-US"/>
              <a:t>Nº</a:t>
            </a:r>
            <a:endParaRPr lang="en-US" dirty="0"/>
          </a:p>
        </p:txBody>
      </p:sp>
    </p:spTree>
    <p:extLst>
      <p:ext uri="{BB962C8B-B14F-4D97-AF65-F5344CB8AC3E}">
        <p14:creationId xmlns:p14="http://schemas.microsoft.com/office/powerpoint/2010/main" val="38818949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ransparencia 1 - Eskola">
    <p:spTree>
      <p:nvGrpSpPr>
        <p:cNvPr id="1" name=""/>
        <p:cNvGrpSpPr/>
        <p:nvPr/>
      </p:nvGrpSpPr>
      <p:grpSpPr>
        <a:xfrm>
          <a:off x="0" y="0"/>
          <a:ext cx="0" cy="0"/>
          <a:chOff x="0" y="0"/>
          <a:chExt cx="0" cy="0"/>
        </a:xfrm>
      </p:grpSpPr>
      <p:pic>
        <p:nvPicPr>
          <p:cNvPr id="3" name="Imagen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041039" y="-17539"/>
            <a:ext cx="1105341" cy="1053381"/>
          </a:xfrm>
          <a:prstGeom prst="rect">
            <a:avLst/>
          </a:prstGeom>
        </p:spPr>
      </p:pic>
      <p:sp>
        <p:nvSpPr>
          <p:cNvPr id="6" name="Date Placeholder 3"/>
          <p:cNvSpPr>
            <a:spLocks noGrp="1"/>
          </p:cNvSpPr>
          <p:nvPr>
            <p:ph type="dt" sz="half" idx="10"/>
          </p:nvPr>
        </p:nvSpPr>
        <p:spPr>
          <a:xfrm>
            <a:off x="422031" y="6467092"/>
            <a:ext cx="1180893" cy="365125"/>
          </a:xfrm>
        </p:spPr>
        <p:txBody>
          <a:bodyPr/>
          <a:lstStyle>
            <a:lvl1pPr>
              <a:defRPr>
                <a:solidFill>
                  <a:schemeClr val="accent2"/>
                </a:solidFill>
              </a:defRPr>
            </a:lvl1pPr>
          </a:lstStyle>
          <a:p>
            <a:fld id="{2D72A43D-7419-4C41-A920-C6E38643746D}" type="datetime3">
              <a:rPr lang="es-ES_tradnl" smtClean="0"/>
              <a:pPr/>
              <a:t>21.02.22</a:t>
            </a:fld>
            <a:endParaRPr lang="en-US" dirty="0"/>
          </a:p>
        </p:txBody>
      </p:sp>
      <p:sp>
        <p:nvSpPr>
          <p:cNvPr id="7" name="Footer Placeholder 4"/>
          <p:cNvSpPr>
            <a:spLocks noGrp="1"/>
          </p:cNvSpPr>
          <p:nvPr>
            <p:ph type="ftr" sz="quarter" idx="11"/>
          </p:nvPr>
        </p:nvSpPr>
        <p:spPr>
          <a:xfrm>
            <a:off x="2170694" y="6460529"/>
            <a:ext cx="4777367" cy="365125"/>
          </a:xfrm>
        </p:spPr>
        <p:txBody>
          <a:bodyPr/>
          <a:lstStyle>
            <a:lvl1pPr>
              <a:defRPr>
                <a:solidFill>
                  <a:schemeClr val="accent2"/>
                </a:solidFill>
              </a:defRPr>
            </a:lvl1pPr>
          </a:lstStyle>
          <a:p>
            <a:r>
              <a:rPr lang="en-US"/>
              <a:t>Mondragon Unibertsitatea</a:t>
            </a:r>
            <a:endParaRPr lang="en-US" dirty="0"/>
          </a:p>
        </p:txBody>
      </p:sp>
      <p:sp>
        <p:nvSpPr>
          <p:cNvPr id="8" name="Slide Number Placeholder 5"/>
          <p:cNvSpPr>
            <a:spLocks noGrp="1"/>
          </p:cNvSpPr>
          <p:nvPr>
            <p:ph type="sldNum" sz="quarter" idx="12"/>
          </p:nvPr>
        </p:nvSpPr>
        <p:spPr>
          <a:xfrm>
            <a:off x="7610077" y="6460528"/>
            <a:ext cx="1111893" cy="365125"/>
          </a:xfrm>
        </p:spPr>
        <p:txBody>
          <a:bodyPr/>
          <a:lstStyle>
            <a:lvl1pPr>
              <a:defRPr>
                <a:solidFill>
                  <a:schemeClr val="accent2"/>
                </a:solidFill>
              </a:defRPr>
            </a:lvl1pPr>
          </a:lstStyle>
          <a:p>
            <a:fld id="{F7356FEA-1119-414E-9BDA-0F3F06B9EA58}" type="slidenum">
              <a:rPr lang="en-US" smtClean="0"/>
              <a:pPr/>
              <a:t>‹Nº›</a:t>
            </a:fld>
            <a:endParaRPr lang="en-US"/>
          </a:p>
        </p:txBody>
      </p:sp>
      <p:sp>
        <p:nvSpPr>
          <p:cNvPr id="2" name="Title 1">
            <a:extLst>
              <a:ext uri="{FF2B5EF4-FFF2-40B4-BE49-F238E27FC236}">
                <a16:creationId xmlns:a16="http://schemas.microsoft.com/office/drawing/2014/main" id="{37E1AFCC-F5D5-2E44-8A1E-A2568632792E}"/>
              </a:ext>
            </a:extLst>
          </p:cNvPr>
          <p:cNvSpPr>
            <a:spLocks noGrp="1"/>
          </p:cNvSpPr>
          <p:nvPr>
            <p:ph type="title"/>
          </p:nvPr>
        </p:nvSpPr>
        <p:spPr/>
        <p:txBody>
          <a:bodyPr/>
          <a:lstStyle/>
          <a:p>
            <a:r>
              <a:rPr lang="en-US" dirty="0"/>
              <a:t>Click to edit Master title style</a:t>
            </a:r>
            <a:endParaRPr lang="es-ES_tradnl" dirty="0"/>
          </a:p>
        </p:txBody>
      </p:sp>
      <p:sp>
        <p:nvSpPr>
          <p:cNvPr id="15" name="Content Placeholder 14">
            <a:extLst>
              <a:ext uri="{FF2B5EF4-FFF2-40B4-BE49-F238E27FC236}">
                <a16:creationId xmlns:a16="http://schemas.microsoft.com/office/drawing/2014/main" id="{0831EFA9-70A5-5243-AF18-1C79AB9D8FCB}"/>
              </a:ext>
            </a:extLst>
          </p:cNvPr>
          <p:cNvSpPr>
            <a:spLocks noGrp="1"/>
          </p:cNvSpPr>
          <p:nvPr>
            <p:ph sz="quarter" idx="13"/>
          </p:nvPr>
        </p:nvSpPr>
        <p:spPr>
          <a:xfrm>
            <a:off x="422031" y="1275347"/>
            <a:ext cx="8299939" cy="4812716"/>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s-ES_tradnl" dirty="0"/>
          </a:p>
        </p:txBody>
      </p:sp>
    </p:spTree>
    <p:extLst>
      <p:ext uri="{BB962C8B-B14F-4D97-AF65-F5344CB8AC3E}">
        <p14:creationId xmlns:p14="http://schemas.microsoft.com/office/powerpoint/2010/main" val="31451310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4" name="Title Placeholder 1"/>
          <p:cNvSpPr>
            <a:spLocks noGrp="1"/>
          </p:cNvSpPr>
          <p:nvPr>
            <p:ph type="title"/>
          </p:nvPr>
        </p:nvSpPr>
        <p:spPr>
          <a:xfrm>
            <a:off x="422032" y="472037"/>
            <a:ext cx="7664693" cy="428157"/>
          </a:xfrm>
          <a:prstGeom prst="rect">
            <a:avLst/>
          </a:prstGeom>
          <a:noFill/>
          <a:ln>
            <a:noFill/>
          </a:ln>
        </p:spPr>
        <p:txBody>
          <a:bodyPr vert="horz" lIns="91440" tIns="45720" rIns="91440" bIns="45720" rtlCol="0" anchor="ctr">
            <a:noAutofit/>
          </a:bodyPr>
          <a:lstStyle/>
          <a:p>
            <a:r>
              <a:rPr lang="en-US" dirty="0"/>
              <a:t>Click to edit Master title style</a:t>
            </a:r>
          </a:p>
        </p:txBody>
      </p:sp>
      <p:sp>
        <p:nvSpPr>
          <p:cNvPr id="16" name="Date Placeholder 3"/>
          <p:cNvSpPr>
            <a:spLocks noGrp="1"/>
          </p:cNvSpPr>
          <p:nvPr>
            <p:ph type="dt" sz="half" idx="2"/>
          </p:nvPr>
        </p:nvSpPr>
        <p:spPr>
          <a:xfrm>
            <a:off x="422031" y="6460528"/>
            <a:ext cx="1165346" cy="365125"/>
          </a:xfrm>
          <a:prstGeom prst="rect">
            <a:avLst/>
          </a:prstGeom>
        </p:spPr>
        <p:txBody>
          <a:bodyPr vert="horz" lIns="91440" tIns="45720" rIns="91440" bIns="45720" rtlCol="0" anchor="ctr"/>
          <a:lstStyle>
            <a:lvl1pPr algn="l">
              <a:defRPr sz="800" b="0" i="0">
                <a:solidFill>
                  <a:schemeClr val="accent2"/>
                </a:solidFill>
                <a:latin typeface="Arial" panose="020B0604020202020204" pitchFamily="34" charset="0"/>
                <a:ea typeface="Arial" panose="020B0604020202020204" pitchFamily="34" charset="0"/>
                <a:cs typeface="Arial" panose="020B0604020202020204" pitchFamily="34" charset="0"/>
              </a:defRPr>
            </a:lvl1pPr>
          </a:lstStyle>
          <a:p>
            <a:fld id="{9FAE4B82-6DFA-A543-B435-4398A9590E55}" type="datetime3">
              <a:rPr lang="es-ES_tradnl" smtClean="0"/>
              <a:t>21.02.22</a:t>
            </a:fld>
            <a:endParaRPr lang="en-US" dirty="0"/>
          </a:p>
        </p:txBody>
      </p:sp>
      <p:sp>
        <p:nvSpPr>
          <p:cNvPr id="17" name="Footer Placeholder 4"/>
          <p:cNvSpPr>
            <a:spLocks noGrp="1"/>
          </p:cNvSpPr>
          <p:nvPr>
            <p:ph type="ftr" sz="quarter" idx="3"/>
          </p:nvPr>
        </p:nvSpPr>
        <p:spPr>
          <a:xfrm>
            <a:off x="2359102" y="6460528"/>
            <a:ext cx="4420635" cy="365125"/>
          </a:xfrm>
          <a:prstGeom prst="rect">
            <a:avLst/>
          </a:prstGeom>
        </p:spPr>
        <p:txBody>
          <a:bodyPr vert="horz" lIns="91440" tIns="45720" rIns="91440" bIns="45720" rtlCol="0" anchor="ctr"/>
          <a:lstStyle>
            <a:lvl1pPr algn="ctr">
              <a:defRPr sz="800" b="0" i="0">
                <a:solidFill>
                  <a:schemeClr val="accent2"/>
                </a:solidFill>
                <a:latin typeface="Arial" panose="020B0604020202020204" pitchFamily="34" charset="0"/>
                <a:ea typeface="Arial" panose="020B0604020202020204" pitchFamily="34" charset="0"/>
                <a:cs typeface="Arial" panose="020B0604020202020204" pitchFamily="34" charset="0"/>
              </a:defRPr>
            </a:lvl1pPr>
          </a:lstStyle>
          <a:p>
            <a:r>
              <a:rPr lang="en-US"/>
              <a:t>Mondragon Unibertsitatea</a:t>
            </a:r>
            <a:endParaRPr lang="en-US" dirty="0"/>
          </a:p>
        </p:txBody>
      </p:sp>
      <p:sp>
        <p:nvSpPr>
          <p:cNvPr id="18" name="Slide Number Placeholder 5"/>
          <p:cNvSpPr>
            <a:spLocks noGrp="1"/>
          </p:cNvSpPr>
          <p:nvPr>
            <p:ph type="sldNum" sz="quarter" idx="4"/>
          </p:nvPr>
        </p:nvSpPr>
        <p:spPr>
          <a:xfrm>
            <a:off x="7551459" y="6460527"/>
            <a:ext cx="1170510" cy="365125"/>
          </a:xfrm>
          <a:prstGeom prst="rect">
            <a:avLst/>
          </a:prstGeom>
        </p:spPr>
        <p:txBody>
          <a:bodyPr vert="horz" lIns="91440" tIns="45720" rIns="91440" bIns="45720" rtlCol="0" anchor="ctr"/>
          <a:lstStyle>
            <a:lvl1pPr algn="r">
              <a:defRPr sz="800" b="0" i="0">
                <a:solidFill>
                  <a:schemeClr val="accent2"/>
                </a:solidFill>
                <a:latin typeface="Arial" panose="020B0604020202020204" pitchFamily="34" charset="0"/>
                <a:ea typeface="Arial" panose="020B0604020202020204" pitchFamily="34" charset="0"/>
                <a:cs typeface="Arial" panose="020B0604020202020204" pitchFamily="34" charset="0"/>
              </a:defRPr>
            </a:lvl1pPr>
          </a:lstStyle>
          <a:p>
            <a:fld id="{F7356FEA-1119-414E-9BDA-0F3F06B9EA58}" type="slidenum">
              <a:rPr lang="en-US" smtClean="0"/>
              <a:pPr/>
              <a:t>‹Nº›</a:t>
            </a:fld>
            <a:endParaRPr lang="en-US"/>
          </a:p>
        </p:txBody>
      </p:sp>
      <p:sp>
        <p:nvSpPr>
          <p:cNvPr id="3" name="Text Placeholder 2">
            <a:extLst>
              <a:ext uri="{FF2B5EF4-FFF2-40B4-BE49-F238E27FC236}">
                <a16:creationId xmlns:a16="http://schemas.microsoft.com/office/drawing/2014/main" id="{60378C87-DD0E-9E43-989E-9A54981B078F}"/>
              </a:ext>
            </a:extLst>
          </p:cNvPr>
          <p:cNvSpPr>
            <a:spLocks noGrp="1"/>
          </p:cNvSpPr>
          <p:nvPr>
            <p:ph type="body" idx="1"/>
          </p:nvPr>
        </p:nvSpPr>
        <p:spPr>
          <a:xfrm>
            <a:off x="422031" y="1219200"/>
            <a:ext cx="8299938" cy="495776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s-ES_tradnl" dirty="0"/>
          </a:p>
        </p:txBody>
      </p:sp>
    </p:spTree>
    <p:extLst>
      <p:ext uri="{BB962C8B-B14F-4D97-AF65-F5344CB8AC3E}">
        <p14:creationId xmlns:p14="http://schemas.microsoft.com/office/powerpoint/2010/main" val="1312546947"/>
      </p:ext>
    </p:extLst>
  </p:cSld>
  <p:clrMap bg1="lt1" tx1="dk1" bg2="lt2" tx2="dk2" accent1="accent1" accent2="accent2" accent3="accent3" accent4="accent4" accent5="accent5" accent6="accent6" hlink="hlink" folHlink="folHlink"/>
  <p:sldLayoutIdLst>
    <p:sldLayoutId id="2147483673" r:id="rId1"/>
    <p:sldLayoutId id="2147483715" r:id="rId2"/>
    <p:sldLayoutId id="2147483718" r:id="rId3"/>
    <p:sldLayoutId id="2147483710" r:id="rId4"/>
    <p:sldLayoutId id="2147483719" r:id="rId5"/>
    <p:sldLayoutId id="2147483712" r:id="rId6"/>
    <p:sldLayoutId id="2147483701" r:id="rId7"/>
    <p:sldLayoutId id="2147483678" r:id="rId8"/>
    <p:sldLayoutId id="2147483703" r:id="rId9"/>
    <p:sldLayoutId id="2147483728" r:id="rId10"/>
    <p:sldLayoutId id="2147483748" r:id="rId11"/>
    <p:sldLayoutId id="2147483696" r:id="rId12"/>
    <p:sldLayoutId id="2147483740" r:id="rId13"/>
    <p:sldLayoutId id="2147483743" r:id="rId14"/>
    <p:sldLayoutId id="2147483697" r:id="rId15"/>
    <p:sldLayoutId id="2147483744" r:id="rId16"/>
    <p:sldLayoutId id="2147483747" r:id="rId17"/>
    <p:sldLayoutId id="2147483677" r:id="rId18"/>
    <p:sldLayoutId id="2147483732" r:id="rId19"/>
    <p:sldLayoutId id="2147483735" r:id="rId20"/>
    <p:sldLayoutId id="2147483692" r:id="rId21"/>
    <p:sldLayoutId id="2147483737" r:id="rId22"/>
    <p:sldLayoutId id="2147483736" r:id="rId23"/>
    <p:sldLayoutId id="2147483709" r:id="rId24"/>
    <p:sldLayoutId id="2147483655" r:id="rId25"/>
    <p:sldLayoutId id="2147483720" r:id="rId26"/>
    <p:sldLayoutId id="2147483721" r:id="rId27"/>
    <p:sldLayoutId id="2147483708" r:id="rId28"/>
    <p:sldLayoutId id="2147483724" r:id="rId29"/>
    <p:sldLayoutId id="2147483725" r:id="rId30"/>
  </p:sldLayoutIdLst>
  <p:hf hdr="0"/>
  <p:txStyles>
    <p:titleStyle>
      <a:lvl1pPr algn="l" defTabSz="457200" rtl="0" eaLnBrk="1" latinLnBrk="0" hangingPunct="1">
        <a:spcBef>
          <a:spcPct val="0"/>
        </a:spcBef>
        <a:buNone/>
        <a:defRPr sz="2800" b="1" i="0" kern="1200">
          <a:solidFill>
            <a:schemeClr val="accent2"/>
          </a:solidFill>
          <a:latin typeface="Arial Black" charset="0"/>
          <a:ea typeface="Arial Black" charset="0"/>
          <a:cs typeface="Arial Black" charset="0"/>
        </a:defRPr>
      </a:lvl1pPr>
    </p:titleStyle>
    <p:bodyStyle>
      <a:lvl1pPr marL="457200" marR="0" indent="-457200" algn="l" defTabSz="457189" rtl="0" eaLnBrk="1" fontAlgn="auto" latinLnBrk="0" hangingPunct="1">
        <a:lnSpc>
          <a:spcPct val="100000"/>
        </a:lnSpc>
        <a:spcBef>
          <a:spcPct val="20000"/>
        </a:spcBef>
        <a:spcAft>
          <a:spcPts val="0"/>
        </a:spcAft>
        <a:buClr>
          <a:srgbClr val="00A3AE"/>
        </a:buClr>
        <a:buSzTx/>
        <a:buFont typeface="Arial" panose="020B0604020202020204" pitchFamily="34" charset="0"/>
        <a:buChar char="•"/>
        <a:tabLst/>
        <a:defRPr lang="es-ES_tradnl" sz="2400" b="0" kern="1200" noProof="0" dirty="0" smtClean="0">
          <a:solidFill>
            <a:srgbClr val="004851"/>
          </a:solidFill>
          <a:latin typeface="Arial" panose="020B0604020202020204" pitchFamily="34" charset="0"/>
          <a:ea typeface="Arial" panose="020B0604020202020204" pitchFamily="34" charset="0"/>
          <a:cs typeface="Arial" panose="020B0604020202020204" pitchFamily="34" charset="0"/>
        </a:defRPr>
      </a:lvl1pPr>
      <a:lvl2pPr marL="742932" marR="0" indent="-285744" algn="l" defTabSz="457189" rtl="0" eaLnBrk="1" fontAlgn="auto" latinLnBrk="0" hangingPunct="1">
        <a:lnSpc>
          <a:spcPct val="100000"/>
        </a:lnSpc>
        <a:spcBef>
          <a:spcPct val="20000"/>
        </a:spcBef>
        <a:spcAft>
          <a:spcPts val="0"/>
        </a:spcAft>
        <a:buClr>
          <a:srgbClr val="00A3AE"/>
        </a:buClr>
        <a:buSzTx/>
        <a:buFont typeface="Arial" panose="020B0604020202020204" pitchFamily="34" charset="0"/>
        <a:buChar char="•"/>
        <a:tabLst/>
        <a:defRPr lang="es-ES_tradnl" sz="2000" b="0" kern="1200" noProof="0" dirty="0" smtClean="0">
          <a:solidFill>
            <a:srgbClr val="004851"/>
          </a:solidFill>
          <a:latin typeface="Arial" panose="020B0604020202020204" pitchFamily="34" charset="0"/>
          <a:ea typeface="Arial" panose="020B0604020202020204" pitchFamily="34" charset="0"/>
          <a:cs typeface="Arial" panose="020B0604020202020204" pitchFamily="34" charset="0"/>
        </a:defRPr>
      </a:lvl2pPr>
      <a:lvl3pPr marL="1142971" marR="0" indent="-228594" algn="l" defTabSz="457189" rtl="0" eaLnBrk="1" fontAlgn="auto" latinLnBrk="0" hangingPunct="1">
        <a:lnSpc>
          <a:spcPct val="100000"/>
        </a:lnSpc>
        <a:spcBef>
          <a:spcPct val="20000"/>
        </a:spcBef>
        <a:spcAft>
          <a:spcPts val="0"/>
        </a:spcAft>
        <a:buClr>
          <a:srgbClr val="00A3AE"/>
        </a:buClr>
        <a:buSzTx/>
        <a:buFont typeface="Arial"/>
        <a:buChar char="•"/>
        <a:tabLst/>
        <a:defRPr lang="es-ES_tradnl" sz="1800" kern="1200" noProof="0" dirty="0" smtClean="0">
          <a:solidFill>
            <a:srgbClr val="004851"/>
          </a:solidFill>
          <a:latin typeface="Arial" panose="020B0604020202020204" pitchFamily="34" charset="0"/>
          <a:ea typeface="Arial" panose="020B0604020202020204" pitchFamily="34" charset="0"/>
          <a:cs typeface="Arial" panose="020B0604020202020204" pitchFamily="34" charset="0"/>
        </a:defRPr>
      </a:lvl3pPr>
      <a:lvl4pPr marL="1600160" marR="0" indent="-228594" algn="l" defTabSz="457189" rtl="0" eaLnBrk="1" fontAlgn="auto" latinLnBrk="0" hangingPunct="1">
        <a:lnSpc>
          <a:spcPct val="100000"/>
        </a:lnSpc>
        <a:spcBef>
          <a:spcPct val="20000"/>
        </a:spcBef>
        <a:spcAft>
          <a:spcPts val="0"/>
        </a:spcAft>
        <a:buClr>
          <a:srgbClr val="00A3AE"/>
        </a:buClr>
        <a:buSzTx/>
        <a:buFont typeface="Arial"/>
        <a:buChar char="–"/>
        <a:tabLst/>
        <a:defRPr lang="es-ES_tradnl" sz="1600" kern="1200" noProof="0" dirty="0" smtClean="0">
          <a:solidFill>
            <a:srgbClr val="004851"/>
          </a:solidFill>
          <a:latin typeface="Arial" panose="020B0604020202020204" pitchFamily="34" charset="0"/>
          <a:ea typeface="Arial" panose="020B0604020202020204" pitchFamily="34" charset="0"/>
          <a:cs typeface="Arial" panose="020B0604020202020204" pitchFamily="34" charset="0"/>
        </a:defRPr>
      </a:lvl4pPr>
      <a:lvl5pPr marL="2057349" marR="0" indent="-228594" algn="l" defTabSz="457189" rtl="0" eaLnBrk="1" fontAlgn="auto" latinLnBrk="0" hangingPunct="1">
        <a:lnSpc>
          <a:spcPct val="100000"/>
        </a:lnSpc>
        <a:spcBef>
          <a:spcPct val="20000"/>
        </a:spcBef>
        <a:spcAft>
          <a:spcPts val="0"/>
        </a:spcAft>
        <a:buClr>
          <a:srgbClr val="00A3AE"/>
        </a:buClr>
        <a:buSzTx/>
        <a:buFont typeface="AppleSymbols" panose="02000000000000000000" pitchFamily="2" charset="-79"/>
        <a:buChar char="⎻"/>
        <a:tabLst/>
        <a:defRPr lang="en-US" sz="1600" b="0" kern="1200" noProof="0" dirty="0">
          <a:solidFill>
            <a:srgbClr val="004851"/>
          </a:solidFill>
          <a:latin typeface="Arial" panose="020B0604020202020204" pitchFamily="34" charset="0"/>
          <a:ea typeface="Arial" panose="020B0604020202020204" pitchFamily="34" charset="0"/>
          <a:cs typeface="Arial" panose="020B0604020202020204" pitchFamily="34" charset="0"/>
        </a:defRPr>
      </a:lvl5pPr>
      <a:lvl6pPr marL="2514600" indent="-228600" algn="l" defTabSz="457200" rtl="0" eaLnBrk="1" latinLnBrk="0" hangingPunct="1">
        <a:spcBef>
          <a:spcPct val="20000"/>
        </a:spcBef>
        <a:buFont typeface="Arial"/>
        <a:buChar char="•"/>
        <a:defRPr sz="2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3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33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xml"/><Relationship Id="rId1" Type="http://schemas.openxmlformats.org/officeDocument/2006/relationships/slideLayout" Target="../slideLayouts/slideLayout18.xml"/><Relationship Id="rId4" Type="http://schemas.openxmlformats.org/officeDocument/2006/relationships/image" Target="../media/image28.jpeg"/></Relationships>
</file>

<file path=ppt/slides/_rels/slide12.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7.xml"/><Relationship Id="rId1" Type="http://schemas.openxmlformats.org/officeDocument/2006/relationships/slideLayout" Target="../slideLayouts/slideLayout18.xml"/><Relationship Id="rId4" Type="http://schemas.openxmlformats.org/officeDocument/2006/relationships/image" Target="../media/image30.jpeg"/></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18.xml"/><Relationship Id="rId5" Type="http://schemas.openxmlformats.org/officeDocument/2006/relationships/image" Target="../media/image33.png"/><Relationship Id="rId4" Type="http://schemas.openxmlformats.org/officeDocument/2006/relationships/image" Target="../media/image32.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notesSlide" Target="../notesSlides/notesSlide11.xml"/><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36.png"/><Relationship Id="rId7" Type="http://schemas.openxmlformats.org/officeDocument/2006/relationships/diagramQuickStyle" Target="../diagrams/quickStyle1.xml"/><Relationship Id="rId2" Type="http://schemas.openxmlformats.org/officeDocument/2006/relationships/notesSlide" Target="../notesSlides/notesSlide12.xml"/><Relationship Id="rId1" Type="http://schemas.openxmlformats.org/officeDocument/2006/relationships/slideLayout" Target="../slideLayouts/slideLayout18.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37.png"/><Relationship Id="rId9" Type="http://schemas.microsoft.com/office/2007/relationships/diagramDrawing" Target="../diagrams/drawing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5.xml"/><Relationship Id="rId1" Type="http://schemas.openxmlformats.org/officeDocument/2006/relationships/slideLayout" Target="../slideLayouts/slideLayout18.xml"/><Relationship Id="rId5" Type="http://schemas.openxmlformats.org/officeDocument/2006/relationships/image" Target="../media/image40.jpeg"/><Relationship Id="rId4" Type="http://schemas.openxmlformats.org/officeDocument/2006/relationships/image" Target="../media/image39.sv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6.xml"/><Relationship Id="rId1" Type="http://schemas.openxmlformats.org/officeDocument/2006/relationships/slideLayout" Target="../slideLayouts/slideLayout18.xml"/><Relationship Id="rId4" Type="http://schemas.openxmlformats.org/officeDocument/2006/relationships/image" Target="../media/image42.png"/></Relationships>
</file>

<file path=ppt/slides/_rels/slide26.xml.rels><?xml version="1.0" encoding="UTF-8" standalone="yes"?>
<Relationships xmlns="http://schemas.openxmlformats.org/package/2006/relationships"><Relationship Id="rId8" Type="http://schemas.openxmlformats.org/officeDocument/2006/relationships/diagramData" Target="../diagrams/data3.xml"/><Relationship Id="rId3" Type="http://schemas.openxmlformats.org/officeDocument/2006/relationships/diagramData" Target="../diagrams/data2.xml"/><Relationship Id="rId7" Type="http://schemas.microsoft.com/office/2007/relationships/diagramDrawing" Target="../diagrams/drawing2.xml"/><Relationship Id="rId12" Type="http://schemas.microsoft.com/office/2007/relationships/diagramDrawing" Target="../diagrams/drawing3.xml"/><Relationship Id="rId2" Type="http://schemas.openxmlformats.org/officeDocument/2006/relationships/notesSlide" Target="../notesSlides/notesSlide17.xml"/><Relationship Id="rId1" Type="http://schemas.openxmlformats.org/officeDocument/2006/relationships/slideLayout" Target="../slideLayouts/slideLayout18.xml"/><Relationship Id="rId6" Type="http://schemas.openxmlformats.org/officeDocument/2006/relationships/diagramColors" Target="../diagrams/colors2.xml"/><Relationship Id="rId11" Type="http://schemas.openxmlformats.org/officeDocument/2006/relationships/diagramColors" Target="../diagrams/colors3.xml"/><Relationship Id="rId5" Type="http://schemas.openxmlformats.org/officeDocument/2006/relationships/diagramQuickStyle" Target="../diagrams/quickStyle2.xml"/><Relationship Id="rId10" Type="http://schemas.openxmlformats.org/officeDocument/2006/relationships/diagramQuickStyle" Target="../diagrams/quickStyle3.xml"/><Relationship Id="rId4" Type="http://schemas.openxmlformats.org/officeDocument/2006/relationships/diagramLayout" Target="../diagrams/layout2.xml"/><Relationship Id="rId9" Type="http://schemas.openxmlformats.org/officeDocument/2006/relationships/diagramLayout" Target="../diagrams/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18.xml"/><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9.xml"/><Relationship Id="rId1" Type="http://schemas.openxmlformats.org/officeDocument/2006/relationships/slideLayout" Target="../slideLayouts/slideLayout18.xml"/><Relationship Id="rId4" Type="http://schemas.openxmlformats.org/officeDocument/2006/relationships/image" Target="../media/image45.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xml"/><Relationship Id="rId1" Type="http://schemas.openxmlformats.org/officeDocument/2006/relationships/slideLayout" Target="../slideLayouts/slideLayout18.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3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1.xml"/><Relationship Id="rId1" Type="http://schemas.openxmlformats.org/officeDocument/2006/relationships/slideLayout" Target="../slideLayouts/slideLayout18.xml"/><Relationship Id="rId4" Type="http://schemas.openxmlformats.org/officeDocument/2006/relationships/image" Target="../media/image47.png"/></Relationships>
</file>

<file path=ppt/slides/_rels/slide3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2.xml"/><Relationship Id="rId1" Type="http://schemas.openxmlformats.org/officeDocument/2006/relationships/slideLayout" Target="../slideLayouts/slideLayout18.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4.xml"/><Relationship Id="rId1" Type="http://schemas.openxmlformats.org/officeDocument/2006/relationships/slideLayout" Target="../slideLayouts/slideLayout18.xml"/><Relationship Id="rId6" Type="http://schemas.openxmlformats.org/officeDocument/2006/relationships/image" Target="../media/image52.png"/><Relationship Id="rId5" Type="http://schemas.openxmlformats.org/officeDocument/2006/relationships/image" Target="../media/image20.png"/><Relationship Id="rId4" Type="http://schemas.openxmlformats.org/officeDocument/2006/relationships/image" Target="../media/image4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18.xml"/><Relationship Id="rId5" Type="http://schemas.openxmlformats.org/officeDocument/2006/relationships/image" Target="../media/image26.png"/><Relationship Id="rId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20"/>
          <p:cNvSpPr>
            <a:spLocks noGrp="1"/>
          </p:cNvSpPr>
          <p:nvPr>
            <p:ph type="title"/>
          </p:nvPr>
        </p:nvSpPr>
        <p:spPr/>
        <p:txBody>
          <a:bodyPr>
            <a:normAutofit/>
          </a:bodyPr>
          <a:lstStyle/>
          <a:p>
            <a:r>
              <a:rPr lang="en-US" dirty="0"/>
              <a:t>Image processing</a:t>
            </a:r>
          </a:p>
        </p:txBody>
      </p:sp>
    </p:spTree>
    <p:extLst>
      <p:ext uri="{BB962C8B-B14F-4D97-AF65-F5344CB8AC3E}">
        <p14:creationId xmlns:p14="http://schemas.microsoft.com/office/powerpoint/2010/main" val="35126925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2388110" y="2754427"/>
            <a:ext cx="4142230" cy="1362075"/>
          </a:xfrm>
        </p:spPr>
        <p:txBody>
          <a:bodyPr/>
          <a:lstStyle/>
          <a:p>
            <a:r>
              <a:rPr lang="es-ES" dirty="0"/>
              <a:t>Color </a:t>
            </a:r>
            <a:r>
              <a:rPr lang="es-ES" dirty="0" err="1"/>
              <a:t>spaces</a:t>
            </a:r>
            <a:endParaRPr lang="es-ES" dirty="0"/>
          </a:p>
        </p:txBody>
      </p:sp>
      <p:sp>
        <p:nvSpPr>
          <p:cNvPr id="7" name="Content Placeholder 6"/>
          <p:cNvSpPr>
            <a:spLocks noGrp="1"/>
          </p:cNvSpPr>
          <p:nvPr>
            <p:ph sz="quarter" idx="10"/>
          </p:nvPr>
        </p:nvSpPr>
        <p:spPr/>
        <p:txBody>
          <a:bodyPr>
            <a:normAutofit fontScale="77500" lnSpcReduction="20000"/>
          </a:bodyPr>
          <a:lstStyle/>
          <a:p>
            <a:r>
              <a:rPr lang="es-ES"/>
              <a:t>1.2</a:t>
            </a:r>
          </a:p>
        </p:txBody>
      </p:sp>
      <p:sp>
        <p:nvSpPr>
          <p:cNvPr id="4" name="Text Placeholder 9">
            <a:extLst>
              <a:ext uri="{FF2B5EF4-FFF2-40B4-BE49-F238E27FC236}">
                <a16:creationId xmlns:a16="http://schemas.microsoft.com/office/drawing/2014/main" id="{487D92C0-4B39-4590-813F-E07310A1FBE6}"/>
              </a:ext>
            </a:extLst>
          </p:cNvPr>
          <p:cNvSpPr>
            <a:spLocks noGrp="1"/>
          </p:cNvSpPr>
          <p:nvPr>
            <p:ph type="body" idx="1"/>
          </p:nvPr>
        </p:nvSpPr>
        <p:spPr>
          <a:xfrm>
            <a:off x="2388110" y="4171217"/>
            <a:ext cx="3295110" cy="1184275"/>
          </a:xfrm>
        </p:spPr>
        <p:txBody>
          <a:bodyPr/>
          <a:lstStyle/>
          <a:p>
            <a:r>
              <a:rPr lang="en-US" dirty="0"/>
              <a:t>Different models for color representation
</a:t>
            </a:r>
            <a:endParaRPr lang="es-ES" dirty="0"/>
          </a:p>
        </p:txBody>
      </p:sp>
    </p:spTree>
    <p:extLst>
      <p:ext uri="{BB962C8B-B14F-4D97-AF65-F5344CB8AC3E}">
        <p14:creationId xmlns:p14="http://schemas.microsoft.com/office/powerpoint/2010/main" val="3841707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422030" y="1364829"/>
            <a:ext cx="8297244" cy="4842540"/>
          </a:xfrm>
        </p:spPr>
        <p:txBody>
          <a:bodyPr>
            <a:normAutofit/>
          </a:bodyPr>
          <a:lstStyle/>
          <a:p>
            <a:pPr>
              <a:lnSpc>
                <a:spcPct val="90000"/>
              </a:lnSpc>
            </a:pPr>
            <a:r>
              <a:rPr lang="en-US" sz="1800" dirty="0"/>
              <a:t>The acronym RGB stands for the red, green, and blue components.
The RGB model is commonly used in the computer science field. The pixels that make up the screens are based on this model.
For a scale from 0 to 1 each color is represented in three components (R, G, B) and is easily explained with the following cube. </a:t>
            </a:r>
            <a:endParaRPr lang="es-ES" sz="1800" dirty="0"/>
          </a:p>
          <a:p>
            <a:pPr>
              <a:lnSpc>
                <a:spcPct val="90000"/>
              </a:lnSpc>
            </a:pPr>
            <a:r>
              <a:rPr lang="en-US" sz="1800" dirty="0"/>
              <a:t>See the diagonal produced between the colors black and white, which represents the range of grays. Each point on this diagonal is characterized by having the same amount of each component or primary color.</a:t>
            </a:r>
            <a:endParaRPr lang="es-ES" sz="1800" dirty="0"/>
          </a:p>
        </p:txBody>
      </p:sp>
      <p:sp>
        <p:nvSpPr>
          <p:cNvPr id="2" name="Date Placeholder 1"/>
          <p:cNvSpPr>
            <a:spLocks noGrp="1"/>
          </p:cNvSpPr>
          <p:nvPr>
            <p:ph type="dt" sz="half" idx="10"/>
          </p:nvPr>
        </p:nvSpPr>
        <p:spPr>
          <a:xfrm>
            <a:off x="457201" y="6460529"/>
            <a:ext cx="1180893" cy="365125"/>
          </a:xfrm>
        </p:spPr>
        <p:txBody>
          <a:bodyPr anchor="ctr">
            <a:normAutofit/>
          </a:bodyPr>
          <a:lstStyle/>
          <a:p>
            <a:pPr>
              <a:spcAft>
                <a:spcPts val="600"/>
              </a:spcAft>
            </a:pPr>
            <a:fld id="{33C92E6B-C9E1-344F-A8D2-A6916349F0EE}" type="datetime3">
              <a:rPr lang="es-ES_tradnl" smtClean="0"/>
              <a:pPr>
                <a:spcAft>
                  <a:spcPts val="600"/>
                </a:spcAft>
              </a:pPr>
              <a:t>21.02.22</a:t>
            </a:fld>
            <a:endParaRPr lang="en-US"/>
          </a:p>
        </p:txBody>
      </p:sp>
      <p:sp>
        <p:nvSpPr>
          <p:cNvPr id="3" name="Footer Placeholder 2"/>
          <p:cNvSpPr>
            <a:spLocks noGrp="1"/>
          </p:cNvSpPr>
          <p:nvPr>
            <p:ph type="ftr" sz="quarter" idx="11"/>
          </p:nvPr>
        </p:nvSpPr>
        <p:spPr>
          <a:xfrm>
            <a:off x="2170694" y="6460529"/>
            <a:ext cx="4777367" cy="365125"/>
          </a:xfrm>
        </p:spPr>
        <p:txBody>
          <a:bodyPr anchor="ctr">
            <a:normAutofit/>
          </a:bodyPr>
          <a:lstStyle/>
          <a:p>
            <a:pPr>
              <a:spcAft>
                <a:spcPts val="600"/>
              </a:spcAft>
            </a:pPr>
            <a:r>
              <a:rPr lang="en-US" dirty="0"/>
              <a:t>Mondragon </a:t>
            </a:r>
            <a:r>
              <a:rPr lang="en-US" dirty="0" err="1"/>
              <a:t>Unibertsitatea</a:t>
            </a:r>
            <a:endParaRPr lang="en-US" dirty="0"/>
          </a:p>
        </p:txBody>
      </p:sp>
      <p:sp>
        <p:nvSpPr>
          <p:cNvPr id="4" name="Slide Number Placeholder 3"/>
          <p:cNvSpPr>
            <a:spLocks noGrp="1"/>
          </p:cNvSpPr>
          <p:nvPr>
            <p:ph type="sldNum" sz="quarter" idx="12"/>
          </p:nvPr>
        </p:nvSpPr>
        <p:spPr>
          <a:xfrm>
            <a:off x="7551460" y="6460527"/>
            <a:ext cx="1167814" cy="365125"/>
          </a:xfrm>
        </p:spPr>
        <p:txBody>
          <a:bodyPr anchor="ctr">
            <a:normAutofit/>
          </a:bodyPr>
          <a:lstStyle/>
          <a:p>
            <a:pPr>
              <a:spcAft>
                <a:spcPts val="600"/>
              </a:spcAft>
            </a:pPr>
            <a:fld id="{F7356FEA-1119-414E-9BDA-0F3F06B9EA58}" type="slidenum">
              <a:rPr lang="en-US" smtClean="0"/>
              <a:pPr>
                <a:spcAft>
                  <a:spcPts val="600"/>
                </a:spcAft>
              </a:pPr>
              <a:t>11</a:t>
            </a:fld>
            <a:endParaRPr lang="en-US"/>
          </a:p>
        </p:txBody>
      </p:sp>
      <p:sp>
        <p:nvSpPr>
          <p:cNvPr id="5" name="Title 4"/>
          <p:cNvSpPr>
            <a:spLocks noGrp="1"/>
          </p:cNvSpPr>
          <p:nvPr>
            <p:ph type="title"/>
          </p:nvPr>
        </p:nvSpPr>
        <p:spPr>
          <a:xfrm>
            <a:off x="422032" y="472037"/>
            <a:ext cx="7664693" cy="428157"/>
          </a:xfrm>
        </p:spPr>
        <p:txBody>
          <a:bodyPr anchor="ctr">
            <a:normAutofit/>
          </a:bodyPr>
          <a:lstStyle/>
          <a:p>
            <a:pPr>
              <a:lnSpc>
                <a:spcPct val="90000"/>
              </a:lnSpc>
            </a:pPr>
            <a:r>
              <a:rPr lang="es-ES" sz="2400" dirty="0" err="1"/>
              <a:t>The</a:t>
            </a:r>
            <a:r>
              <a:rPr lang="es-ES" sz="2400" dirty="0"/>
              <a:t> RGB </a:t>
            </a:r>
            <a:r>
              <a:rPr lang="es-ES" sz="2400" dirty="0" err="1"/>
              <a:t>model</a:t>
            </a:r>
            <a:endParaRPr lang="es-ES" sz="2400" dirty="0"/>
          </a:p>
        </p:txBody>
      </p:sp>
      <p:pic>
        <p:nvPicPr>
          <p:cNvPr id="1026" name="Picture 2">
            <a:extLst>
              <a:ext uri="{FF2B5EF4-FFF2-40B4-BE49-F238E27FC236}">
                <a16:creationId xmlns:a16="http://schemas.microsoft.com/office/drawing/2014/main" id="{FAE159D4-349C-4D5A-AC56-58449D41B6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36706" y="3957629"/>
            <a:ext cx="2394688" cy="219401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753471FD-2B5E-4C87-B2EC-26D209EE3D2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557" t="18309" r="52570" b="10386"/>
          <a:stretch/>
        </p:blipFill>
        <p:spPr bwMode="auto">
          <a:xfrm>
            <a:off x="1212606" y="3786099"/>
            <a:ext cx="3192780" cy="28117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91521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422030" y="1364829"/>
            <a:ext cx="8297244" cy="4842540"/>
          </a:xfrm>
        </p:spPr>
        <p:txBody>
          <a:bodyPr>
            <a:normAutofit/>
          </a:bodyPr>
          <a:lstStyle/>
          <a:p>
            <a:pPr>
              <a:lnSpc>
                <a:spcPct val="90000"/>
              </a:lnSpc>
            </a:pPr>
            <a:endParaRPr lang="es-ES" sz="1800" dirty="0"/>
          </a:p>
          <a:p>
            <a:pPr>
              <a:lnSpc>
                <a:spcPct val="90000"/>
              </a:lnSpc>
            </a:pPr>
            <a:r>
              <a:rPr lang="en-US" sz="1800" dirty="0"/>
              <a:t>The acronyms H, S and V correspond to hue, saturation and value. This set of properties is graphically expressible with a cone, such that:</a:t>
            </a:r>
          </a:p>
          <a:p>
            <a:pPr>
              <a:lnSpc>
                <a:spcPct val="90000"/>
              </a:lnSpc>
            </a:pPr>
            <a:endParaRPr lang="es-ES" sz="1800" dirty="0"/>
          </a:p>
          <a:p>
            <a:pPr lvl="1">
              <a:lnSpc>
                <a:spcPct val="90000"/>
              </a:lnSpc>
            </a:pPr>
            <a:r>
              <a:rPr lang="en-US" sz="1600" dirty="0"/>
              <a:t>The brightest colors (V) are located at the base and the black color is located at the vertex of the cone</a:t>
            </a:r>
            <a:r>
              <a:rPr lang="es-ES" sz="1600" dirty="0"/>
              <a:t>.</a:t>
            </a:r>
          </a:p>
          <a:p>
            <a:pPr lvl="1">
              <a:lnSpc>
                <a:spcPct val="90000"/>
              </a:lnSpc>
            </a:pPr>
            <a:r>
              <a:rPr lang="en-US" sz="1600" dirty="0"/>
              <a:t>To measure pitch or H an angle around the S axis is used</a:t>
            </a:r>
            <a:r>
              <a:rPr lang="es-ES" sz="1600" dirty="0"/>
              <a:t>:</a:t>
            </a:r>
          </a:p>
          <a:p>
            <a:pPr lvl="2">
              <a:lnSpc>
                <a:spcPct val="90000"/>
              </a:lnSpc>
            </a:pPr>
            <a:r>
              <a:rPr lang="es-ES" sz="1400" dirty="0"/>
              <a:t>Red 0º, </a:t>
            </a:r>
            <a:r>
              <a:rPr lang="es-ES" sz="1400" dirty="0" err="1"/>
              <a:t>green</a:t>
            </a:r>
            <a:r>
              <a:rPr lang="es-ES" sz="1400" dirty="0"/>
              <a:t> 120º and blue 240º</a:t>
            </a:r>
          </a:p>
          <a:p>
            <a:pPr lvl="1">
              <a:lnSpc>
                <a:spcPct val="90000"/>
              </a:lnSpc>
            </a:pPr>
            <a:r>
              <a:rPr lang="en-US" sz="1600" dirty="0"/>
              <a:t>Saturation or S extends from the cone axis to darker colors</a:t>
            </a:r>
            <a:r>
              <a:rPr lang="es-ES" sz="1600" dirty="0"/>
              <a:t>.</a:t>
            </a:r>
          </a:p>
        </p:txBody>
      </p:sp>
      <p:sp>
        <p:nvSpPr>
          <p:cNvPr id="2" name="Date Placeholder 1"/>
          <p:cNvSpPr>
            <a:spLocks noGrp="1"/>
          </p:cNvSpPr>
          <p:nvPr>
            <p:ph type="dt" sz="half" idx="10"/>
          </p:nvPr>
        </p:nvSpPr>
        <p:spPr>
          <a:xfrm>
            <a:off x="457201" y="6460529"/>
            <a:ext cx="1180893" cy="365125"/>
          </a:xfrm>
        </p:spPr>
        <p:txBody>
          <a:bodyPr anchor="ctr">
            <a:normAutofit/>
          </a:bodyPr>
          <a:lstStyle/>
          <a:p>
            <a:pPr>
              <a:spcAft>
                <a:spcPts val="600"/>
              </a:spcAft>
            </a:pPr>
            <a:fld id="{33C92E6B-C9E1-344F-A8D2-A6916349F0EE}" type="datetime3">
              <a:rPr lang="es-ES_tradnl" smtClean="0"/>
              <a:pPr>
                <a:spcAft>
                  <a:spcPts val="600"/>
                </a:spcAft>
              </a:pPr>
              <a:t>21.02.22</a:t>
            </a:fld>
            <a:endParaRPr lang="en-US"/>
          </a:p>
        </p:txBody>
      </p:sp>
      <p:sp>
        <p:nvSpPr>
          <p:cNvPr id="3" name="Footer Placeholder 2"/>
          <p:cNvSpPr>
            <a:spLocks noGrp="1"/>
          </p:cNvSpPr>
          <p:nvPr>
            <p:ph type="ftr" sz="quarter" idx="11"/>
          </p:nvPr>
        </p:nvSpPr>
        <p:spPr>
          <a:xfrm>
            <a:off x="2170694" y="6460529"/>
            <a:ext cx="4777367" cy="365125"/>
          </a:xfrm>
        </p:spPr>
        <p:txBody>
          <a:bodyPr anchor="ctr">
            <a:normAutofit/>
          </a:bodyPr>
          <a:lstStyle/>
          <a:p>
            <a:pPr>
              <a:spcAft>
                <a:spcPts val="600"/>
              </a:spcAft>
            </a:pPr>
            <a:r>
              <a:rPr lang="en-US" dirty="0"/>
              <a:t>Mondragon </a:t>
            </a:r>
            <a:r>
              <a:rPr lang="en-US" dirty="0" err="1"/>
              <a:t>Unibertsitatea</a:t>
            </a:r>
            <a:endParaRPr lang="en-US" dirty="0"/>
          </a:p>
        </p:txBody>
      </p:sp>
      <p:sp>
        <p:nvSpPr>
          <p:cNvPr id="4" name="Slide Number Placeholder 3"/>
          <p:cNvSpPr>
            <a:spLocks noGrp="1"/>
          </p:cNvSpPr>
          <p:nvPr>
            <p:ph type="sldNum" sz="quarter" idx="12"/>
          </p:nvPr>
        </p:nvSpPr>
        <p:spPr>
          <a:xfrm>
            <a:off x="7551460" y="6460527"/>
            <a:ext cx="1167814" cy="365125"/>
          </a:xfrm>
        </p:spPr>
        <p:txBody>
          <a:bodyPr anchor="ctr">
            <a:normAutofit/>
          </a:bodyPr>
          <a:lstStyle/>
          <a:p>
            <a:pPr>
              <a:spcAft>
                <a:spcPts val="600"/>
              </a:spcAft>
            </a:pPr>
            <a:fld id="{F7356FEA-1119-414E-9BDA-0F3F06B9EA58}" type="slidenum">
              <a:rPr lang="en-US" smtClean="0"/>
              <a:pPr>
                <a:spcAft>
                  <a:spcPts val="600"/>
                </a:spcAft>
              </a:pPr>
              <a:t>12</a:t>
            </a:fld>
            <a:endParaRPr lang="en-US" dirty="0"/>
          </a:p>
        </p:txBody>
      </p:sp>
      <p:sp>
        <p:nvSpPr>
          <p:cNvPr id="5" name="Title 4"/>
          <p:cNvSpPr>
            <a:spLocks noGrp="1"/>
          </p:cNvSpPr>
          <p:nvPr>
            <p:ph type="title"/>
          </p:nvPr>
        </p:nvSpPr>
        <p:spPr>
          <a:xfrm>
            <a:off x="422032" y="472037"/>
            <a:ext cx="7664693" cy="428157"/>
          </a:xfrm>
        </p:spPr>
        <p:txBody>
          <a:bodyPr anchor="ctr">
            <a:normAutofit/>
          </a:bodyPr>
          <a:lstStyle/>
          <a:p>
            <a:pPr>
              <a:lnSpc>
                <a:spcPct val="90000"/>
              </a:lnSpc>
            </a:pPr>
            <a:r>
              <a:rPr lang="es-ES" sz="2400" dirty="0" err="1"/>
              <a:t>The</a:t>
            </a:r>
            <a:r>
              <a:rPr lang="es-ES" sz="2400" dirty="0"/>
              <a:t> HSV </a:t>
            </a:r>
            <a:r>
              <a:rPr lang="es-ES" sz="2400" dirty="0" err="1"/>
              <a:t>model</a:t>
            </a:r>
            <a:endParaRPr lang="es-ES" sz="2400" dirty="0"/>
          </a:p>
        </p:txBody>
      </p:sp>
      <p:pic>
        <p:nvPicPr>
          <p:cNvPr id="2050" name="Picture 2">
            <a:extLst>
              <a:ext uri="{FF2B5EF4-FFF2-40B4-BE49-F238E27FC236}">
                <a16:creationId xmlns:a16="http://schemas.microsoft.com/office/drawing/2014/main" id="{D318BD91-9098-4C1D-81FA-8CBE15C8F1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60360" y="4169392"/>
            <a:ext cx="2219325" cy="224790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Modelo de color HSV - Wikipedia, la enciclopedia libre">
            <a:extLst>
              <a:ext uri="{FF2B5EF4-FFF2-40B4-BE49-F238E27FC236}">
                <a16:creationId xmlns:a16="http://schemas.microsoft.com/office/drawing/2014/main" id="{2F4E05D7-1845-4444-BBED-BF54B37DC4D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08691" y="4227794"/>
            <a:ext cx="2774949" cy="20812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91620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422030" y="1364829"/>
            <a:ext cx="8297244" cy="997371"/>
          </a:xfrm>
        </p:spPr>
        <p:txBody>
          <a:bodyPr>
            <a:normAutofit/>
          </a:bodyPr>
          <a:lstStyle/>
          <a:p>
            <a:pPr>
              <a:lnSpc>
                <a:spcPct val="90000"/>
              </a:lnSpc>
            </a:pPr>
            <a:endParaRPr lang="es-ES" sz="1800" dirty="0"/>
          </a:p>
          <a:p>
            <a:pPr>
              <a:lnSpc>
                <a:spcPct val="90000"/>
              </a:lnSpc>
            </a:pPr>
            <a:r>
              <a:rPr lang="es-ES" sz="1800" dirty="0" err="1"/>
              <a:t>Values</a:t>
            </a:r>
            <a:r>
              <a:rPr lang="es-ES" sz="1800" dirty="0"/>
              <a:t> </a:t>
            </a:r>
            <a:r>
              <a:rPr lang="en-US" sz="1800" dirty="0"/>
              <a:t>H, S, and V are obtained from the following relationships to RGB space:</a:t>
            </a:r>
            <a:endParaRPr lang="es-ES" sz="1800" dirty="0"/>
          </a:p>
        </p:txBody>
      </p:sp>
      <p:sp>
        <p:nvSpPr>
          <p:cNvPr id="2" name="Date Placeholder 1"/>
          <p:cNvSpPr>
            <a:spLocks noGrp="1"/>
          </p:cNvSpPr>
          <p:nvPr>
            <p:ph type="dt" sz="half" idx="10"/>
          </p:nvPr>
        </p:nvSpPr>
        <p:spPr>
          <a:xfrm>
            <a:off x="457201" y="6460529"/>
            <a:ext cx="1180893" cy="365125"/>
          </a:xfrm>
        </p:spPr>
        <p:txBody>
          <a:bodyPr anchor="ctr">
            <a:normAutofit/>
          </a:bodyPr>
          <a:lstStyle/>
          <a:p>
            <a:pPr>
              <a:spcAft>
                <a:spcPts val="600"/>
              </a:spcAft>
            </a:pPr>
            <a:fld id="{33C92E6B-C9E1-344F-A8D2-A6916349F0EE}" type="datetime3">
              <a:rPr lang="es-ES_tradnl" smtClean="0"/>
              <a:pPr>
                <a:spcAft>
                  <a:spcPts val="600"/>
                </a:spcAft>
              </a:pPr>
              <a:t>21.02.22</a:t>
            </a:fld>
            <a:endParaRPr lang="en-US"/>
          </a:p>
        </p:txBody>
      </p:sp>
      <p:sp>
        <p:nvSpPr>
          <p:cNvPr id="3" name="Footer Placeholder 2"/>
          <p:cNvSpPr>
            <a:spLocks noGrp="1"/>
          </p:cNvSpPr>
          <p:nvPr>
            <p:ph type="ftr" sz="quarter" idx="11"/>
          </p:nvPr>
        </p:nvSpPr>
        <p:spPr>
          <a:xfrm>
            <a:off x="2170694" y="6460529"/>
            <a:ext cx="4777367" cy="365125"/>
          </a:xfrm>
        </p:spPr>
        <p:txBody>
          <a:bodyPr anchor="ctr">
            <a:normAutofit/>
          </a:bodyPr>
          <a:lstStyle/>
          <a:p>
            <a:pPr>
              <a:spcAft>
                <a:spcPts val="600"/>
              </a:spcAft>
            </a:pPr>
            <a:r>
              <a:rPr lang="en-US" dirty="0"/>
              <a:t>Mondragon </a:t>
            </a:r>
            <a:r>
              <a:rPr lang="en-US" dirty="0" err="1"/>
              <a:t>Unibertsitatea</a:t>
            </a:r>
            <a:endParaRPr lang="en-US" dirty="0"/>
          </a:p>
        </p:txBody>
      </p:sp>
      <p:sp>
        <p:nvSpPr>
          <p:cNvPr id="4" name="Slide Number Placeholder 3"/>
          <p:cNvSpPr>
            <a:spLocks noGrp="1"/>
          </p:cNvSpPr>
          <p:nvPr>
            <p:ph type="sldNum" sz="quarter" idx="12"/>
          </p:nvPr>
        </p:nvSpPr>
        <p:spPr>
          <a:xfrm>
            <a:off x="7551460" y="6460527"/>
            <a:ext cx="1167814" cy="365125"/>
          </a:xfrm>
        </p:spPr>
        <p:txBody>
          <a:bodyPr anchor="ctr">
            <a:normAutofit/>
          </a:bodyPr>
          <a:lstStyle/>
          <a:p>
            <a:pPr>
              <a:spcAft>
                <a:spcPts val="600"/>
              </a:spcAft>
            </a:pPr>
            <a:fld id="{F7356FEA-1119-414E-9BDA-0F3F06B9EA58}" type="slidenum">
              <a:rPr lang="en-US" smtClean="0"/>
              <a:pPr>
                <a:spcAft>
                  <a:spcPts val="600"/>
                </a:spcAft>
              </a:pPr>
              <a:t>13</a:t>
            </a:fld>
            <a:endParaRPr lang="en-US" dirty="0"/>
          </a:p>
        </p:txBody>
      </p:sp>
      <p:sp>
        <p:nvSpPr>
          <p:cNvPr id="5" name="Title 4"/>
          <p:cNvSpPr>
            <a:spLocks noGrp="1"/>
          </p:cNvSpPr>
          <p:nvPr>
            <p:ph type="title"/>
          </p:nvPr>
        </p:nvSpPr>
        <p:spPr>
          <a:xfrm>
            <a:off x="422032" y="472037"/>
            <a:ext cx="7664693" cy="428157"/>
          </a:xfrm>
        </p:spPr>
        <p:txBody>
          <a:bodyPr anchor="ctr">
            <a:normAutofit/>
          </a:bodyPr>
          <a:lstStyle/>
          <a:p>
            <a:pPr>
              <a:lnSpc>
                <a:spcPct val="90000"/>
              </a:lnSpc>
            </a:pPr>
            <a:r>
              <a:rPr lang="es-ES" sz="2400" dirty="0" err="1"/>
              <a:t>The</a:t>
            </a:r>
            <a:r>
              <a:rPr lang="es-ES" sz="2400" dirty="0"/>
              <a:t> HSV </a:t>
            </a:r>
            <a:r>
              <a:rPr lang="es-ES" sz="2400" dirty="0" err="1"/>
              <a:t>model</a:t>
            </a:r>
            <a:endParaRPr lang="es-ES" sz="2400" dirty="0"/>
          </a:p>
        </p:txBody>
      </p:sp>
      <p:pic>
        <p:nvPicPr>
          <p:cNvPr id="8" name="Imagen 7">
            <a:extLst>
              <a:ext uri="{FF2B5EF4-FFF2-40B4-BE49-F238E27FC236}">
                <a16:creationId xmlns:a16="http://schemas.microsoft.com/office/drawing/2014/main" id="{C8B5681D-3A78-4297-84AE-C9F7DE95D1B3}"/>
              </a:ext>
            </a:extLst>
          </p:cNvPr>
          <p:cNvPicPr>
            <a:picLocks noChangeAspect="1"/>
          </p:cNvPicPr>
          <p:nvPr/>
        </p:nvPicPr>
        <p:blipFill>
          <a:blip r:embed="rId3"/>
          <a:stretch>
            <a:fillRect/>
          </a:stretch>
        </p:blipFill>
        <p:spPr>
          <a:xfrm>
            <a:off x="1369735" y="2434590"/>
            <a:ext cx="4802465" cy="1095169"/>
          </a:xfrm>
          <a:prstGeom prst="rect">
            <a:avLst/>
          </a:prstGeom>
        </p:spPr>
      </p:pic>
      <p:pic>
        <p:nvPicPr>
          <p:cNvPr id="9" name="Imagen 8">
            <a:extLst>
              <a:ext uri="{FF2B5EF4-FFF2-40B4-BE49-F238E27FC236}">
                <a16:creationId xmlns:a16="http://schemas.microsoft.com/office/drawing/2014/main" id="{91D65BF2-E9A2-4D2F-BE86-E1C4BBAEAEF7}"/>
              </a:ext>
            </a:extLst>
          </p:cNvPr>
          <p:cNvPicPr>
            <a:picLocks noChangeAspect="1"/>
          </p:cNvPicPr>
          <p:nvPr/>
        </p:nvPicPr>
        <p:blipFill>
          <a:blip r:embed="rId4"/>
          <a:stretch>
            <a:fillRect/>
          </a:stretch>
        </p:blipFill>
        <p:spPr>
          <a:xfrm>
            <a:off x="1409700" y="3812183"/>
            <a:ext cx="2461260" cy="689449"/>
          </a:xfrm>
          <a:prstGeom prst="rect">
            <a:avLst/>
          </a:prstGeom>
        </p:spPr>
      </p:pic>
      <p:pic>
        <p:nvPicPr>
          <p:cNvPr id="10" name="Imagen 9">
            <a:extLst>
              <a:ext uri="{FF2B5EF4-FFF2-40B4-BE49-F238E27FC236}">
                <a16:creationId xmlns:a16="http://schemas.microsoft.com/office/drawing/2014/main" id="{51B208A3-5F9D-4049-B2AD-B58FD550925E}"/>
              </a:ext>
            </a:extLst>
          </p:cNvPr>
          <p:cNvPicPr>
            <a:picLocks noChangeAspect="1"/>
          </p:cNvPicPr>
          <p:nvPr/>
        </p:nvPicPr>
        <p:blipFill>
          <a:blip r:embed="rId5"/>
          <a:stretch>
            <a:fillRect/>
          </a:stretch>
        </p:blipFill>
        <p:spPr>
          <a:xfrm>
            <a:off x="1369735" y="4700236"/>
            <a:ext cx="2107843" cy="741379"/>
          </a:xfrm>
          <a:prstGeom prst="rect">
            <a:avLst/>
          </a:prstGeom>
        </p:spPr>
      </p:pic>
      <p:sp>
        <p:nvSpPr>
          <p:cNvPr id="13" name="Content Placeholder 5">
            <a:extLst>
              <a:ext uri="{FF2B5EF4-FFF2-40B4-BE49-F238E27FC236}">
                <a16:creationId xmlns:a16="http://schemas.microsoft.com/office/drawing/2014/main" id="{4305C256-4717-43EB-876F-5911BF81A20C}"/>
              </a:ext>
            </a:extLst>
          </p:cNvPr>
          <p:cNvSpPr txBox="1">
            <a:spLocks/>
          </p:cNvSpPr>
          <p:nvPr/>
        </p:nvSpPr>
        <p:spPr>
          <a:xfrm>
            <a:off x="457201" y="5141533"/>
            <a:ext cx="8297244" cy="997371"/>
          </a:xfrm>
          <a:prstGeom prst="rect">
            <a:avLst/>
          </a:prstGeom>
        </p:spPr>
        <p:txBody>
          <a:bodyPr vert="horz" lIns="91440" tIns="45720" rIns="91440" bIns="45720" rtlCol="0">
            <a:normAutofit/>
          </a:bodyPr>
          <a:lstStyle>
            <a:lvl1pPr marL="457200" marR="0" indent="-457200" algn="l" defTabSz="457189" rtl="0" eaLnBrk="1" fontAlgn="auto" latinLnBrk="0" hangingPunct="1">
              <a:lnSpc>
                <a:spcPct val="100000"/>
              </a:lnSpc>
              <a:spcBef>
                <a:spcPct val="20000"/>
              </a:spcBef>
              <a:spcAft>
                <a:spcPts val="0"/>
              </a:spcAft>
              <a:buClr>
                <a:srgbClr val="00A3AE"/>
              </a:buClr>
              <a:buSzTx/>
              <a:buFont typeface="Arial" panose="020B0604020202020204" pitchFamily="34" charset="0"/>
              <a:buChar char="•"/>
              <a:tabLst/>
              <a:defRPr lang="es-ES_tradnl" sz="2000" b="0" i="0" kern="1200" noProof="0">
                <a:solidFill>
                  <a:srgbClr val="004851"/>
                </a:solidFill>
                <a:latin typeface="Arial" panose="020B0604020202020204" pitchFamily="34" charset="0"/>
                <a:ea typeface="Arial" panose="020B0604020202020204" pitchFamily="34" charset="0"/>
                <a:cs typeface="Arial" panose="020B0604020202020204" pitchFamily="34" charset="0"/>
              </a:defRPr>
            </a:lvl1pPr>
            <a:lvl2pPr marL="742932" marR="0" indent="-285744" algn="l" defTabSz="457189" rtl="0" eaLnBrk="1" fontAlgn="auto" latinLnBrk="0" hangingPunct="1">
              <a:lnSpc>
                <a:spcPct val="100000"/>
              </a:lnSpc>
              <a:spcBef>
                <a:spcPct val="20000"/>
              </a:spcBef>
              <a:spcAft>
                <a:spcPts val="0"/>
              </a:spcAft>
              <a:buClr>
                <a:srgbClr val="00A3AE"/>
              </a:buClr>
              <a:buSzTx/>
              <a:buFont typeface="Arial" panose="020B0604020202020204" pitchFamily="34" charset="0"/>
              <a:buChar char="•"/>
              <a:tabLst/>
              <a:defRPr lang="es-ES_tradnl" sz="1800" b="0" i="0" kern="1200" noProof="0">
                <a:solidFill>
                  <a:srgbClr val="004851"/>
                </a:solidFill>
                <a:latin typeface="Arial" panose="020B0604020202020204" pitchFamily="34" charset="0"/>
                <a:ea typeface="Arial" panose="020B0604020202020204" pitchFamily="34" charset="0"/>
                <a:cs typeface="Arial" panose="020B0604020202020204" pitchFamily="34" charset="0"/>
              </a:defRPr>
            </a:lvl2pPr>
            <a:lvl3pPr marL="1142971" marR="0" indent="-228594" algn="l" defTabSz="457189" rtl="0" eaLnBrk="1" fontAlgn="auto" latinLnBrk="0" hangingPunct="1">
              <a:lnSpc>
                <a:spcPct val="100000"/>
              </a:lnSpc>
              <a:spcBef>
                <a:spcPct val="20000"/>
              </a:spcBef>
              <a:spcAft>
                <a:spcPts val="0"/>
              </a:spcAft>
              <a:buClr>
                <a:srgbClr val="00A3AE"/>
              </a:buClr>
              <a:buSzTx/>
              <a:buFont typeface="Arial"/>
              <a:buChar char="•"/>
              <a:tabLst/>
              <a:defRPr lang="es-ES_tradnl" sz="1600" b="0" i="0" kern="1200" noProof="0">
                <a:solidFill>
                  <a:srgbClr val="004851"/>
                </a:solidFill>
                <a:latin typeface="Arial" panose="020B0604020202020204" pitchFamily="34" charset="0"/>
                <a:ea typeface="Arial" panose="020B0604020202020204" pitchFamily="34" charset="0"/>
                <a:cs typeface="Arial" panose="020B0604020202020204" pitchFamily="34" charset="0"/>
              </a:defRPr>
            </a:lvl3pPr>
            <a:lvl4pPr marL="1600160" marR="0" indent="-228594" algn="l" defTabSz="457189" rtl="0" eaLnBrk="1" fontAlgn="auto" latinLnBrk="0" hangingPunct="1">
              <a:lnSpc>
                <a:spcPct val="100000"/>
              </a:lnSpc>
              <a:spcBef>
                <a:spcPct val="20000"/>
              </a:spcBef>
              <a:spcAft>
                <a:spcPts val="0"/>
              </a:spcAft>
              <a:buClr>
                <a:srgbClr val="00A3AE"/>
              </a:buClr>
              <a:buSzTx/>
              <a:buFont typeface="Arial"/>
              <a:buChar char="–"/>
              <a:tabLst/>
              <a:defRPr lang="es-ES_tradnl" sz="1400" b="0" i="0" kern="1200" noProof="0">
                <a:solidFill>
                  <a:srgbClr val="004851"/>
                </a:solidFill>
                <a:latin typeface="Arial" panose="020B0604020202020204" pitchFamily="34" charset="0"/>
                <a:ea typeface="Arial" panose="020B0604020202020204" pitchFamily="34" charset="0"/>
                <a:cs typeface="Arial" panose="020B0604020202020204" pitchFamily="34" charset="0"/>
              </a:defRPr>
            </a:lvl4pPr>
            <a:lvl5pPr marL="2057349" marR="0" indent="-228594" algn="l" defTabSz="457189" rtl="0" eaLnBrk="1" fontAlgn="auto" latinLnBrk="0" hangingPunct="1">
              <a:lnSpc>
                <a:spcPct val="100000"/>
              </a:lnSpc>
              <a:spcBef>
                <a:spcPct val="20000"/>
              </a:spcBef>
              <a:spcAft>
                <a:spcPts val="0"/>
              </a:spcAft>
              <a:buClr>
                <a:srgbClr val="00A3AE"/>
              </a:buClr>
              <a:buSzTx/>
              <a:buFont typeface="AppleSymbols" panose="02000000000000000000" pitchFamily="2" charset="-79"/>
              <a:buChar char="⎻"/>
              <a:tabLst/>
              <a:defRPr lang="en-US" sz="1200" b="0" i="0" kern="1200" noProof="0">
                <a:solidFill>
                  <a:srgbClr val="004851"/>
                </a:solidFill>
                <a:latin typeface="Arial" panose="020B0604020202020204" pitchFamily="34" charset="0"/>
                <a:ea typeface="Arial" panose="020B0604020202020204" pitchFamily="34" charset="0"/>
                <a:cs typeface="Arial" panose="020B0604020202020204" pitchFamily="34" charset="0"/>
              </a:defRPr>
            </a:lvl5pPr>
            <a:lvl6pPr marL="2514600" indent="-228600" algn="l" defTabSz="457200" rtl="0" eaLnBrk="1" latinLnBrk="0" hangingPunct="1">
              <a:spcBef>
                <a:spcPct val="20000"/>
              </a:spcBef>
              <a:buFont typeface="Arial"/>
              <a:buChar char="•"/>
              <a:defRPr sz="2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3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3300" kern="1200">
                <a:solidFill>
                  <a:schemeClr val="tx1"/>
                </a:solidFill>
                <a:latin typeface="+mn-lt"/>
                <a:ea typeface="+mn-ea"/>
                <a:cs typeface="+mn-cs"/>
              </a:defRPr>
            </a:lvl9pPr>
          </a:lstStyle>
          <a:p>
            <a:pPr>
              <a:lnSpc>
                <a:spcPct val="90000"/>
              </a:lnSpc>
            </a:pPr>
            <a:endParaRPr lang="es-ES" sz="1800" dirty="0"/>
          </a:p>
          <a:p>
            <a:pPr>
              <a:lnSpc>
                <a:spcPct val="90000"/>
              </a:lnSpc>
            </a:pPr>
            <a:r>
              <a:rPr lang="es-ES" sz="1800" dirty="0"/>
              <a:t>T</a:t>
            </a:r>
            <a:r>
              <a:rPr lang="en-US" sz="1800" dirty="0"/>
              <a:t>he HSV space has the advantage of being unalterable to light conditions.</a:t>
            </a:r>
            <a:endParaRPr lang="es-ES" sz="1800" dirty="0"/>
          </a:p>
        </p:txBody>
      </p:sp>
    </p:spTree>
    <p:extLst>
      <p:ext uri="{BB962C8B-B14F-4D97-AF65-F5344CB8AC3E}">
        <p14:creationId xmlns:p14="http://schemas.microsoft.com/office/powerpoint/2010/main" val="25863099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422030" y="1364829"/>
            <a:ext cx="8297244" cy="4842540"/>
          </a:xfrm>
        </p:spPr>
        <p:txBody>
          <a:bodyPr>
            <a:normAutofit/>
          </a:bodyPr>
          <a:lstStyle/>
          <a:p>
            <a:pPr>
              <a:lnSpc>
                <a:spcPct val="90000"/>
              </a:lnSpc>
            </a:pPr>
            <a:endParaRPr lang="es-ES" sz="1800" dirty="0"/>
          </a:p>
          <a:p>
            <a:pPr>
              <a:lnSpc>
                <a:spcPct val="90000"/>
              </a:lnSpc>
            </a:pPr>
            <a:r>
              <a:rPr lang="en-US" sz="1800" dirty="0"/>
              <a:t>In the </a:t>
            </a:r>
            <a:r>
              <a:rPr lang="en-US" sz="1800" dirty="0" err="1"/>
              <a:t>YCbCr</a:t>
            </a:r>
            <a:r>
              <a:rPr lang="en-US" sz="1800" dirty="0"/>
              <a:t> model the color is represented by three parameters, the luminance (Y) and two different color values (</a:t>
            </a:r>
            <a:r>
              <a:rPr lang="en-US" sz="1800" dirty="0" err="1"/>
              <a:t>Cb</a:t>
            </a:r>
            <a:r>
              <a:rPr lang="en-US" sz="1800" dirty="0"/>
              <a:t> and Cr) as characteristics of the color</a:t>
            </a:r>
            <a:r>
              <a:rPr lang="es-ES" sz="1800" dirty="0"/>
              <a:t>:</a:t>
            </a:r>
          </a:p>
          <a:p>
            <a:pPr>
              <a:lnSpc>
                <a:spcPct val="90000"/>
              </a:lnSpc>
            </a:pPr>
            <a:endParaRPr lang="es-ES" sz="1800" dirty="0"/>
          </a:p>
          <a:p>
            <a:pPr lvl="1">
              <a:lnSpc>
                <a:spcPct val="90000"/>
              </a:lnSpc>
            </a:pPr>
            <a:r>
              <a:rPr lang="en-US" dirty="0"/>
              <a:t>Luminance is the amount of light and is directly proportional to physical intensity. Luminance is the weighting of the sensitivity of human perception with respect to the visible spectrum</a:t>
            </a:r>
            <a:r>
              <a:rPr lang="es-ES" dirty="0"/>
              <a:t>.</a:t>
            </a:r>
          </a:p>
          <a:p>
            <a:pPr lvl="1">
              <a:lnSpc>
                <a:spcPct val="90000"/>
              </a:lnSpc>
            </a:pPr>
            <a:r>
              <a:rPr lang="en-US" dirty="0" err="1"/>
              <a:t>Cb</a:t>
            </a:r>
            <a:r>
              <a:rPr lang="en-US" dirty="0"/>
              <a:t> and Cr are the components of blue differential chrominance and red differential</a:t>
            </a:r>
            <a:r>
              <a:rPr lang="es-ES" dirty="0"/>
              <a:t>.</a:t>
            </a:r>
          </a:p>
          <a:p>
            <a:pPr>
              <a:lnSpc>
                <a:spcPct val="90000"/>
              </a:lnSpc>
            </a:pPr>
            <a:endParaRPr lang="es-ES" sz="1800" dirty="0"/>
          </a:p>
        </p:txBody>
      </p:sp>
      <p:sp>
        <p:nvSpPr>
          <p:cNvPr id="2" name="Date Placeholder 1"/>
          <p:cNvSpPr>
            <a:spLocks noGrp="1"/>
          </p:cNvSpPr>
          <p:nvPr>
            <p:ph type="dt" sz="half" idx="10"/>
          </p:nvPr>
        </p:nvSpPr>
        <p:spPr>
          <a:xfrm>
            <a:off x="457201" y="6460529"/>
            <a:ext cx="1180893" cy="365125"/>
          </a:xfrm>
        </p:spPr>
        <p:txBody>
          <a:bodyPr anchor="ctr">
            <a:normAutofit/>
          </a:bodyPr>
          <a:lstStyle/>
          <a:p>
            <a:pPr>
              <a:spcAft>
                <a:spcPts val="600"/>
              </a:spcAft>
            </a:pPr>
            <a:fld id="{33C92E6B-C9E1-344F-A8D2-A6916349F0EE}" type="datetime3">
              <a:rPr lang="es-ES_tradnl" smtClean="0"/>
              <a:pPr>
                <a:spcAft>
                  <a:spcPts val="600"/>
                </a:spcAft>
              </a:pPr>
              <a:t>21.02.22</a:t>
            </a:fld>
            <a:endParaRPr lang="en-US"/>
          </a:p>
        </p:txBody>
      </p:sp>
      <p:sp>
        <p:nvSpPr>
          <p:cNvPr id="3" name="Footer Placeholder 2"/>
          <p:cNvSpPr>
            <a:spLocks noGrp="1"/>
          </p:cNvSpPr>
          <p:nvPr>
            <p:ph type="ftr" sz="quarter" idx="11"/>
          </p:nvPr>
        </p:nvSpPr>
        <p:spPr>
          <a:xfrm>
            <a:off x="2170694" y="6460529"/>
            <a:ext cx="4777367" cy="365125"/>
          </a:xfrm>
        </p:spPr>
        <p:txBody>
          <a:bodyPr anchor="ctr">
            <a:normAutofit/>
          </a:bodyPr>
          <a:lstStyle/>
          <a:p>
            <a:pPr>
              <a:spcAft>
                <a:spcPts val="600"/>
              </a:spcAft>
            </a:pPr>
            <a:r>
              <a:rPr lang="en-US" dirty="0"/>
              <a:t>Mondragon </a:t>
            </a:r>
            <a:r>
              <a:rPr lang="en-US" dirty="0" err="1"/>
              <a:t>Unibertsitatea</a:t>
            </a:r>
            <a:endParaRPr lang="en-US" dirty="0"/>
          </a:p>
        </p:txBody>
      </p:sp>
      <p:sp>
        <p:nvSpPr>
          <p:cNvPr id="4" name="Slide Number Placeholder 3"/>
          <p:cNvSpPr>
            <a:spLocks noGrp="1"/>
          </p:cNvSpPr>
          <p:nvPr>
            <p:ph type="sldNum" sz="quarter" idx="12"/>
          </p:nvPr>
        </p:nvSpPr>
        <p:spPr>
          <a:xfrm>
            <a:off x="7551460" y="6460527"/>
            <a:ext cx="1167814" cy="365125"/>
          </a:xfrm>
        </p:spPr>
        <p:txBody>
          <a:bodyPr anchor="ctr">
            <a:normAutofit/>
          </a:bodyPr>
          <a:lstStyle/>
          <a:p>
            <a:pPr>
              <a:spcAft>
                <a:spcPts val="600"/>
              </a:spcAft>
            </a:pPr>
            <a:fld id="{F7356FEA-1119-414E-9BDA-0F3F06B9EA58}" type="slidenum">
              <a:rPr lang="en-US" smtClean="0"/>
              <a:pPr>
                <a:spcAft>
                  <a:spcPts val="600"/>
                </a:spcAft>
              </a:pPr>
              <a:t>14</a:t>
            </a:fld>
            <a:endParaRPr lang="en-US" dirty="0"/>
          </a:p>
        </p:txBody>
      </p:sp>
      <p:sp>
        <p:nvSpPr>
          <p:cNvPr id="5" name="Title 4"/>
          <p:cNvSpPr>
            <a:spLocks noGrp="1"/>
          </p:cNvSpPr>
          <p:nvPr>
            <p:ph type="title"/>
          </p:nvPr>
        </p:nvSpPr>
        <p:spPr>
          <a:xfrm>
            <a:off x="422032" y="472037"/>
            <a:ext cx="7664693" cy="428157"/>
          </a:xfrm>
        </p:spPr>
        <p:txBody>
          <a:bodyPr anchor="ctr">
            <a:normAutofit/>
          </a:bodyPr>
          <a:lstStyle/>
          <a:p>
            <a:pPr>
              <a:lnSpc>
                <a:spcPct val="90000"/>
              </a:lnSpc>
            </a:pPr>
            <a:r>
              <a:rPr lang="es-ES" sz="2400" dirty="0" err="1"/>
              <a:t>The</a:t>
            </a:r>
            <a:r>
              <a:rPr lang="es-ES" sz="2400" dirty="0"/>
              <a:t> </a:t>
            </a:r>
            <a:r>
              <a:rPr lang="es-ES" sz="2400" dirty="0" err="1"/>
              <a:t>YCbCr</a:t>
            </a:r>
            <a:r>
              <a:rPr lang="es-ES" sz="2400" dirty="0"/>
              <a:t> </a:t>
            </a:r>
            <a:r>
              <a:rPr lang="es-ES" sz="2400" dirty="0" err="1"/>
              <a:t>model</a:t>
            </a:r>
            <a:endParaRPr lang="es-ES" sz="2400" dirty="0"/>
          </a:p>
        </p:txBody>
      </p:sp>
    </p:spTree>
    <p:extLst>
      <p:ext uri="{BB962C8B-B14F-4D97-AF65-F5344CB8AC3E}">
        <p14:creationId xmlns:p14="http://schemas.microsoft.com/office/powerpoint/2010/main" val="15307340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422030" y="1364829"/>
            <a:ext cx="8297244" cy="1104051"/>
          </a:xfrm>
        </p:spPr>
        <p:txBody>
          <a:bodyPr>
            <a:normAutofit/>
          </a:bodyPr>
          <a:lstStyle/>
          <a:p>
            <a:pPr>
              <a:lnSpc>
                <a:spcPct val="90000"/>
              </a:lnSpc>
            </a:pPr>
            <a:endParaRPr lang="es-ES" sz="1800" dirty="0"/>
          </a:p>
          <a:p>
            <a:pPr>
              <a:lnSpc>
                <a:spcPct val="90000"/>
              </a:lnSpc>
            </a:pPr>
            <a:r>
              <a:rPr lang="en-US" sz="1800" dirty="0"/>
              <a:t>This model is used in image processing by concentrating most of the information in the luminance component.</a:t>
            </a:r>
            <a:endParaRPr lang="es-ES" sz="1800" dirty="0"/>
          </a:p>
        </p:txBody>
      </p:sp>
      <p:sp>
        <p:nvSpPr>
          <p:cNvPr id="2" name="Date Placeholder 1"/>
          <p:cNvSpPr>
            <a:spLocks noGrp="1"/>
          </p:cNvSpPr>
          <p:nvPr>
            <p:ph type="dt" sz="half" idx="10"/>
          </p:nvPr>
        </p:nvSpPr>
        <p:spPr>
          <a:xfrm>
            <a:off x="457201" y="6460529"/>
            <a:ext cx="1180893" cy="365125"/>
          </a:xfrm>
        </p:spPr>
        <p:txBody>
          <a:bodyPr anchor="ctr">
            <a:normAutofit/>
          </a:bodyPr>
          <a:lstStyle/>
          <a:p>
            <a:pPr>
              <a:spcAft>
                <a:spcPts val="600"/>
              </a:spcAft>
            </a:pPr>
            <a:fld id="{33C92E6B-C9E1-344F-A8D2-A6916349F0EE}" type="datetime3">
              <a:rPr lang="es-ES_tradnl" smtClean="0"/>
              <a:pPr>
                <a:spcAft>
                  <a:spcPts val="600"/>
                </a:spcAft>
              </a:pPr>
              <a:t>21.02.22</a:t>
            </a:fld>
            <a:endParaRPr lang="en-US"/>
          </a:p>
        </p:txBody>
      </p:sp>
      <p:sp>
        <p:nvSpPr>
          <p:cNvPr id="3" name="Footer Placeholder 2"/>
          <p:cNvSpPr>
            <a:spLocks noGrp="1"/>
          </p:cNvSpPr>
          <p:nvPr>
            <p:ph type="ftr" sz="quarter" idx="11"/>
          </p:nvPr>
        </p:nvSpPr>
        <p:spPr>
          <a:xfrm>
            <a:off x="2170694" y="6460529"/>
            <a:ext cx="4777367" cy="365125"/>
          </a:xfrm>
        </p:spPr>
        <p:txBody>
          <a:bodyPr anchor="ctr">
            <a:normAutofit/>
          </a:bodyPr>
          <a:lstStyle/>
          <a:p>
            <a:pPr>
              <a:spcAft>
                <a:spcPts val="600"/>
              </a:spcAft>
            </a:pPr>
            <a:r>
              <a:rPr lang="en-US" dirty="0"/>
              <a:t>Mondragon </a:t>
            </a:r>
            <a:r>
              <a:rPr lang="en-US" dirty="0" err="1"/>
              <a:t>Unibertsitatea</a:t>
            </a:r>
            <a:endParaRPr lang="en-US" dirty="0"/>
          </a:p>
        </p:txBody>
      </p:sp>
      <p:sp>
        <p:nvSpPr>
          <p:cNvPr id="4" name="Slide Number Placeholder 3"/>
          <p:cNvSpPr>
            <a:spLocks noGrp="1"/>
          </p:cNvSpPr>
          <p:nvPr>
            <p:ph type="sldNum" sz="quarter" idx="12"/>
          </p:nvPr>
        </p:nvSpPr>
        <p:spPr>
          <a:xfrm>
            <a:off x="7551460" y="6460527"/>
            <a:ext cx="1167814" cy="365125"/>
          </a:xfrm>
        </p:spPr>
        <p:txBody>
          <a:bodyPr anchor="ctr">
            <a:normAutofit/>
          </a:bodyPr>
          <a:lstStyle/>
          <a:p>
            <a:pPr>
              <a:spcAft>
                <a:spcPts val="600"/>
              </a:spcAft>
            </a:pPr>
            <a:fld id="{F7356FEA-1119-414E-9BDA-0F3F06B9EA58}" type="slidenum">
              <a:rPr lang="en-US" smtClean="0"/>
              <a:pPr>
                <a:spcAft>
                  <a:spcPts val="600"/>
                </a:spcAft>
              </a:pPr>
              <a:t>15</a:t>
            </a:fld>
            <a:endParaRPr lang="en-US" dirty="0"/>
          </a:p>
        </p:txBody>
      </p:sp>
      <p:sp>
        <p:nvSpPr>
          <p:cNvPr id="5" name="Title 4"/>
          <p:cNvSpPr>
            <a:spLocks noGrp="1"/>
          </p:cNvSpPr>
          <p:nvPr>
            <p:ph type="title"/>
          </p:nvPr>
        </p:nvSpPr>
        <p:spPr>
          <a:xfrm>
            <a:off x="422032" y="472037"/>
            <a:ext cx="7664693" cy="428157"/>
          </a:xfrm>
        </p:spPr>
        <p:txBody>
          <a:bodyPr anchor="ctr">
            <a:normAutofit/>
          </a:bodyPr>
          <a:lstStyle/>
          <a:p>
            <a:pPr>
              <a:lnSpc>
                <a:spcPct val="90000"/>
              </a:lnSpc>
            </a:pPr>
            <a:r>
              <a:rPr lang="es-ES" sz="2400" dirty="0" err="1"/>
              <a:t>The</a:t>
            </a:r>
            <a:r>
              <a:rPr lang="es-ES" sz="2400" dirty="0"/>
              <a:t> </a:t>
            </a:r>
            <a:r>
              <a:rPr lang="es-ES" sz="2400" dirty="0" err="1"/>
              <a:t>YCbCr</a:t>
            </a:r>
            <a:r>
              <a:rPr lang="es-ES" sz="2400" dirty="0"/>
              <a:t> </a:t>
            </a:r>
            <a:r>
              <a:rPr lang="es-ES" sz="2400" dirty="0" err="1"/>
              <a:t>model</a:t>
            </a:r>
            <a:endParaRPr lang="es-ES" sz="2400" dirty="0"/>
          </a:p>
        </p:txBody>
      </p:sp>
      <p:pic>
        <p:nvPicPr>
          <p:cNvPr id="7" name="Imagen 6">
            <a:extLst>
              <a:ext uri="{FF2B5EF4-FFF2-40B4-BE49-F238E27FC236}">
                <a16:creationId xmlns:a16="http://schemas.microsoft.com/office/drawing/2014/main" id="{4A338C4B-3989-48DB-BC62-FD269ABA783E}"/>
              </a:ext>
            </a:extLst>
          </p:cNvPr>
          <p:cNvPicPr>
            <a:picLocks noChangeAspect="1"/>
          </p:cNvPicPr>
          <p:nvPr/>
        </p:nvPicPr>
        <p:blipFill>
          <a:blip r:embed="rId3"/>
          <a:stretch>
            <a:fillRect/>
          </a:stretch>
        </p:blipFill>
        <p:spPr>
          <a:xfrm>
            <a:off x="1542097" y="2545080"/>
            <a:ext cx="4048125" cy="1371600"/>
          </a:xfrm>
          <a:prstGeom prst="rect">
            <a:avLst/>
          </a:prstGeom>
        </p:spPr>
      </p:pic>
      <p:sp>
        <p:nvSpPr>
          <p:cNvPr id="8" name="Content Placeholder 5">
            <a:extLst>
              <a:ext uri="{FF2B5EF4-FFF2-40B4-BE49-F238E27FC236}">
                <a16:creationId xmlns:a16="http://schemas.microsoft.com/office/drawing/2014/main" id="{F32D4236-38A6-4800-AF12-5B415268151C}"/>
              </a:ext>
            </a:extLst>
          </p:cNvPr>
          <p:cNvSpPr txBox="1">
            <a:spLocks/>
          </p:cNvSpPr>
          <p:nvPr/>
        </p:nvSpPr>
        <p:spPr>
          <a:xfrm>
            <a:off x="457201" y="4084551"/>
            <a:ext cx="8297244" cy="1104051"/>
          </a:xfrm>
          <a:prstGeom prst="rect">
            <a:avLst/>
          </a:prstGeom>
        </p:spPr>
        <p:txBody>
          <a:bodyPr vert="horz" lIns="91440" tIns="45720" rIns="91440" bIns="45720" rtlCol="0">
            <a:normAutofit fontScale="92500" lnSpcReduction="10000"/>
          </a:bodyPr>
          <a:lstStyle>
            <a:lvl1pPr marL="457200" marR="0" indent="-457200" algn="l" defTabSz="457189" rtl="0" eaLnBrk="1" fontAlgn="auto" latinLnBrk="0" hangingPunct="1">
              <a:lnSpc>
                <a:spcPct val="100000"/>
              </a:lnSpc>
              <a:spcBef>
                <a:spcPct val="20000"/>
              </a:spcBef>
              <a:spcAft>
                <a:spcPts val="0"/>
              </a:spcAft>
              <a:buClr>
                <a:srgbClr val="00A3AE"/>
              </a:buClr>
              <a:buSzTx/>
              <a:buFont typeface="Arial" panose="020B0604020202020204" pitchFamily="34" charset="0"/>
              <a:buChar char="•"/>
              <a:tabLst/>
              <a:defRPr lang="es-ES_tradnl" sz="2000" b="0" i="0" kern="1200" noProof="0">
                <a:solidFill>
                  <a:srgbClr val="004851"/>
                </a:solidFill>
                <a:latin typeface="Arial" panose="020B0604020202020204" pitchFamily="34" charset="0"/>
                <a:ea typeface="Arial" panose="020B0604020202020204" pitchFamily="34" charset="0"/>
                <a:cs typeface="Arial" panose="020B0604020202020204" pitchFamily="34" charset="0"/>
              </a:defRPr>
            </a:lvl1pPr>
            <a:lvl2pPr marL="742932" marR="0" indent="-285744" algn="l" defTabSz="457189" rtl="0" eaLnBrk="1" fontAlgn="auto" latinLnBrk="0" hangingPunct="1">
              <a:lnSpc>
                <a:spcPct val="100000"/>
              </a:lnSpc>
              <a:spcBef>
                <a:spcPct val="20000"/>
              </a:spcBef>
              <a:spcAft>
                <a:spcPts val="0"/>
              </a:spcAft>
              <a:buClr>
                <a:srgbClr val="00A3AE"/>
              </a:buClr>
              <a:buSzTx/>
              <a:buFont typeface="Arial" panose="020B0604020202020204" pitchFamily="34" charset="0"/>
              <a:buChar char="•"/>
              <a:tabLst/>
              <a:defRPr lang="es-ES_tradnl" sz="1800" b="0" i="0" kern="1200" noProof="0">
                <a:solidFill>
                  <a:srgbClr val="004851"/>
                </a:solidFill>
                <a:latin typeface="Arial" panose="020B0604020202020204" pitchFamily="34" charset="0"/>
                <a:ea typeface="Arial" panose="020B0604020202020204" pitchFamily="34" charset="0"/>
                <a:cs typeface="Arial" panose="020B0604020202020204" pitchFamily="34" charset="0"/>
              </a:defRPr>
            </a:lvl2pPr>
            <a:lvl3pPr marL="1142971" marR="0" indent="-228594" algn="l" defTabSz="457189" rtl="0" eaLnBrk="1" fontAlgn="auto" latinLnBrk="0" hangingPunct="1">
              <a:lnSpc>
                <a:spcPct val="100000"/>
              </a:lnSpc>
              <a:spcBef>
                <a:spcPct val="20000"/>
              </a:spcBef>
              <a:spcAft>
                <a:spcPts val="0"/>
              </a:spcAft>
              <a:buClr>
                <a:srgbClr val="00A3AE"/>
              </a:buClr>
              <a:buSzTx/>
              <a:buFont typeface="Arial"/>
              <a:buChar char="•"/>
              <a:tabLst/>
              <a:defRPr lang="es-ES_tradnl" sz="1600" b="0" i="0" kern="1200" noProof="0">
                <a:solidFill>
                  <a:srgbClr val="004851"/>
                </a:solidFill>
                <a:latin typeface="Arial" panose="020B0604020202020204" pitchFamily="34" charset="0"/>
                <a:ea typeface="Arial" panose="020B0604020202020204" pitchFamily="34" charset="0"/>
                <a:cs typeface="Arial" panose="020B0604020202020204" pitchFamily="34" charset="0"/>
              </a:defRPr>
            </a:lvl3pPr>
            <a:lvl4pPr marL="1600160" marR="0" indent="-228594" algn="l" defTabSz="457189" rtl="0" eaLnBrk="1" fontAlgn="auto" latinLnBrk="0" hangingPunct="1">
              <a:lnSpc>
                <a:spcPct val="100000"/>
              </a:lnSpc>
              <a:spcBef>
                <a:spcPct val="20000"/>
              </a:spcBef>
              <a:spcAft>
                <a:spcPts val="0"/>
              </a:spcAft>
              <a:buClr>
                <a:srgbClr val="00A3AE"/>
              </a:buClr>
              <a:buSzTx/>
              <a:buFont typeface="Arial"/>
              <a:buChar char="–"/>
              <a:tabLst/>
              <a:defRPr lang="es-ES_tradnl" sz="1400" b="0" i="0" kern="1200" noProof="0">
                <a:solidFill>
                  <a:srgbClr val="004851"/>
                </a:solidFill>
                <a:latin typeface="Arial" panose="020B0604020202020204" pitchFamily="34" charset="0"/>
                <a:ea typeface="Arial" panose="020B0604020202020204" pitchFamily="34" charset="0"/>
                <a:cs typeface="Arial" panose="020B0604020202020204" pitchFamily="34" charset="0"/>
              </a:defRPr>
            </a:lvl4pPr>
            <a:lvl5pPr marL="2057349" marR="0" indent="-228594" algn="l" defTabSz="457189" rtl="0" eaLnBrk="1" fontAlgn="auto" latinLnBrk="0" hangingPunct="1">
              <a:lnSpc>
                <a:spcPct val="100000"/>
              </a:lnSpc>
              <a:spcBef>
                <a:spcPct val="20000"/>
              </a:spcBef>
              <a:spcAft>
                <a:spcPts val="0"/>
              </a:spcAft>
              <a:buClr>
                <a:srgbClr val="00A3AE"/>
              </a:buClr>
              <a:buSzTx/>
              <a:buFont typeface="AppleSymbols" panose="02000000000000000000" pitchFamily="2" charset="-79"/>
              <a:buChar char="⎻"/>
              <a:tabLst/>
              <a:defRPr lang="en-US" sz="1200" b="0" i="0" kern="1200" noProof="0">
                <a:solidFill>
                  <a:srgbClr val="004851"/>
                </a:solidFill>
                <a:latin typeface="Arial" panose="020B0604020202020204" pitchFamily="34" charset="0"/>
                <a:ea typeface="Arial" panose="020B0604020202020204" pitchFamily="34" charset="0"/>
                <a:cs typeface="Arial" panose="020B0604020202020204" pitchFamily="34" charset="0"/>
              </a:defRPr>
            </a:lvl5pPr>
            <a:lvl6pPr marL="2514600" indent="-228600" algn="l" defTabSz="457200" rtl="0" eaLnBrk="1" latinLnBrk="0" hangingPunct="1">
              <a:spcBef>
                <a:spcPct val="20000"/>
              </a:spcBef>
              <a:buFont typeface="Arial"/>
              <a:buChar char="•"/>
              <a:defRPr sz="2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3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3300" kern="1200">
                <a:solidFill>
                  <a:schemeClr val="tx1"/>
                </a:solidFill>
                <a:latin typeface="+mn-lt"/>
                <a:ea typeface="+mn-ea"/>
                <a:cs typeface="+mn-cs"/>
              </a:defRPr>
            </a:lvl9pPr>
          </a:lstStyle>
          <a:p>
            <a:pPr>
              <a:lnSpc>
                <a:spcPct val="90000"/>
              </a:lnSpc>
            </a:pPr>
            <a:endParaRPr lang="es-ES" sz="1800" dirty="0"/>
          </a:p>
          <a:p>
            <a:pPr>
              <a:lnSpc>
                <a:spcPct val="90000"/>
              </a:lnSpc>
            </a:pPr>
            <a:r>
              <a:rPr lang="en-US" sz="1800" dirty="0"/>
              <a:t>In digital systems, its advantage is the saving of resources, bandwidth... by being able to compress the information with little loss of information.
In contrast, vision algorithms do not usually provide a clear advantage.</a:t>
            </a:r>
            <a:endParaRPr lang="es-ES" sz="1800" dirty="0"/>
          </a:p>
        </p:txBody>
      </p:sp>
    </p:spTree>
    <p:extLst>
      <p:ext uri="{BB962C8B-B14F-4D97-AF65-F5344CB8AC3E}">
        <p14:creationId xmlns:p14="http://schemas.microsoft.com/office/powerpoint/2010/main" val="18670940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2388110" y="2754427"/>
            <a:ext cx="3704780" cy="1362075"/>
          </a:xfrm>
        </p:spPr>
        <p:txBody>
          <a:bodyPr>
            <a:normAutofit fontScale="90000"/>
          </a:bodyPr>
          <a:lstStyle/>
          <a:p>
            <a:r>
              <a:rPr lang="es-ES"/>
              <a:t>Image analysis and processing
</a:t>
            </a:r>
            <a:endParaRPr lang="es-ES" dirty="0"/>
          </a:p>
        </p:txBody>
      </p:sp>
      <p:sp>
        <p:nvSpPr>
          <p:cNvPr id="7" name="Content Placeholder 6"/>
          <p:cNvSpPr>
            <a:spLocks noGrp="1"/>
          </p:cNvSpPr>
          <p:nvPr>
            <p:ph sz="quarter" idx="10"/>
          </p:nvPr>
        </p:nvSpPr>
        <p:spPr/>
        <p:txBody>
          <a:bodyPr>
            <a:normAutofit fontScale="77500" lnSpcReduction="20000"/>
          </a:bodyPr>
          <a:lstStyle/>
          <a:p>
            <a:r>
              <a:rPr lang="es-ES" dirty="0"/>
              <a:t>1.3</a:t>
            </a:r>
          </a:p>
        </p:txBody>
      </p:sp>
    </p:spTree>
    <p:extLst>
      <p:ext uri="{BB962C8B-B14F-4D97-AF65-F5344CB8AC3E}">
        <p14:creationId xmlns:p14="http://schemas.microsoft.com/office/powerpoint/2010/main" val="32208673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422030" y="1364829"/>
            <a:ext cx="8297244" cy="2658531"/>
          </a:xfrm>
        </p:spPr>
        <p:txBody>
          <a:bodyPr>
            <a:normAutofit/>
          </a:bodyPr>
          <a:lstStyle/>
          <a:p>
            <a:r>
              <a:rPr lang="en-US" dirty="0"/>
              <a:t>Saturation is one of the most important properties of the field of image processing. 
Depending on the saturation the colors can be difficult to distinguish and as their saturation decreases, different color spaces will be used to optimize the detection algorithms. </a:t>
            </a:r>
            <a:endParaRPr lang="es-ES" sz="1900" dirty="0"/>
          </a:p>
        </p:txBody>
      </p:sp>
      <p:sp>
        <p:nvSpPr>
          <p:cNvPr id="2" name="Date Placeholder 1"/>
          <p:cNvSpPr>
            <a:spLocks noGrp="1"/>
          </p:cNvSpPr>
          <p:nvPr>
            <p:ph type="dt" sz="half" idx="10"/>
          </p:nvPr>
        </p:nvSpPr>
        <p:spPr>
          <a:xfrm>
            <a:off x="457201" y="6460529"/>
            <a:ext cx="1180893" cy="365125"/>
          </a:xfrm>
        </p:spPr>
        <p:txBody>
          <a:bodyPr anchor="ctr">
            <a:normAutofit/>
          </a:bodyPr>
          <a:lstStyle/>
          <a:p>
            <a:pPr>
              <a:spcAft>
                <a:spcPts val="600"/>
              </a:spcAft>
            </a:pPr>
            <a:fld id="{33C92E6B-C9E1-344F-A8D2-A6916349F0EE}" type="datetime3">
              <a:rPr lang="es-ES_tradnl" smtClean="0"/>
              <a:pPr>
                <a:spcAft>
                  <a:spcPts val="600"/>
                </a:spcAft>
              </a:pPr>
              <a:t>21.02.22</a:t>
            </a:fld>
            <a:endParaRPr lang="en-US"/>
          </a:p>
        </p:txBody>
      </p:sp>
      <p:sp>
        <p:nvSpPr>
          <p:cNvPr id="3" name="Footer Placeholder 2"/>
          <p:cNvSpPr>
            <a:spLocks noGrp="1"/>
          </p:cNvSpPr>
          <p:nvPr>
            <p:ph type="ftr" sz="quarter" idx="11"/>
          </p:nvPr>
        </p:nvSpPr>
        <p:spPr>
          <a:xfrm>
            <a:off x="2170694" y="6460529"/>
            <a:ext cx="4777367" cy="365125"/>
          </a:xfrm>
        </p:spPr>
        <p:txBody>
          <a:bodyPr anchor="ctr">
            <a:normAutofit/>
          </a:bodyPr>
          <a:lstStyle/>
          <a:p>
            <a:pPr>
              <a:spcAft>
                <a:spcPts val="600"/>
              </a:spcAft>
            </a:pPr>
            <a:r>
              <a:rPr lang="en-US" dirty="0"/>
              <a:t>Mondragon </a:t>
            </a:r>
            <a:r>
              <a:rPr lang="en-US" dirty="0" err="1"/>
              <a:t>Unibertsitatea</a:t>
            </a:r>
            <a:endParaRPr lang="en-US" dirty="0"/>
          </a:p>
        </p:txBody>
      </p:sp>
      <p:sp>
        <p:nvSpPr>
          <p:cNvPr id="4" name="Slide Number Placeholder 3"/>
          <p:cNvSpPr>
            <a:spLocks noGrp="1"/>
          </p:cNvSpPr>
          <p:nvPr>
            <p:ph type="sldNum" sz="quarter" idx="12"/>
          </p:nvPr>
        </p:nvSpPr>
        <p:spPr>
          <a:xfrm>
            <a:off x="7551460" y="6460527"/>
            <a:ext cx="1167814" cy="365125"/>
          </a:xfrm>
        </p:spPr>
        <p:txBody>
          <a:bodyPr anchor="ctr">
            <a:normAutofit/>
          </a:bodyPr>
          <a:lstStyle/>
          <a:p>
            <a:pPr>
              <a:spcAft>
                <a:spcPts val="600"/>
              </a:spcAft>
            </a:pPr>
            <a:fld id="{F7356FEA-1119-414E-9BDA-0F3F06B9EA58}" type="slidenum">
              <a:rPr lang="en-US" smtClean="0"/>
              <a:pPr>
                <a:spcAft>
                  <a:spcPts val="600"/>
                </a:spcAft>
              </a:pPr>
              <a:t>17</a:t>
            </a:fld>
            <a:endParaRPr lang="en-US" dirty="0"/>
          </a:p>
        </p:txBody>
      </p:sp>
      <p:sp>
        <p:nvSpPr>
          <p:cNvPr id="5" name="Title 4"/>
          <p:cNvSpPr>
            <a:spLocks noGrp="1"/>
          </p:cNvSpPr>
          <p:nvPr>
            <p:ph type="title"/>
          </p:nvPr>
        </p:nvSpPr>
        <p:spPr>
          <a:xfrm>
            <a:off x="422032" y="472037"/>
            <a:ext cx="7664693" cy="428157"/>
          </a:xfrm>
        </p:spPr>
        <p:txBody>
          <a:bodyPr anchor="ctr">
            <a:normAutofit/>
          </a:bodyPr>
          <a:lstStyle/>
          <a:p>
            <a:pPr>
              <a:lnSpc>
                <a:spcPct val="90000"/>
              </a:lnSpc>
            </a:pPr>
            <a:r>
              <a:rPr lang="es-ES" sz="2400" dirty="0" err="1"/>
              <a:t>Before</a:t>
            </a:r>
            <a:r>
              <a:rPr lang="es-ES" sz="2400" dirty="0"/>
              <a:t> </a:t>
            </a:r>
            <a:r>
              <a:rPr lang="es-ES" sz="2400" dirty="0" err="1"/>
              <a:t>we</a:t>
            </a:r>
            <a:r>
              <a:rPr lang="es-ES" sz="2400" dirty="0"/>
              <a:t> </a:t>
            </a:r>
            <a:r>
              <a:rPr lang="es-ES" sz="2400" dirty="0" err="1"/>
              <a:t>begin</a:t>
            </a:r>
            <a:r>
              <a:rPr lang="es-ES" sz="2400" dirty="0"/>
              <a:t>...</a:t>
            </a:r>
          </a:p>
        </p:txBody>
      </p:sp>
      <p:grpSp>
        <p:nvGrpSpPr>
          <p:cNvPr id="12" name="Grupo 11">
            <a:extLst>
              <a:ext uri="{FF2B5EF4-FFF2-40B4-BE49-F238E27FC236}">
                <a16:creationId xmlns:a16="http://schemas.microsoft.com/office/drawing/2014/main" id="{90ECE0A9-78B1-43AB-BE94-D5C269A55AC8}"/>
              </a:ext>
            </a:extLst>
          </p:cNvPr>
          <p:cNvGrpSpPr/>
          <p:nvPr/>
        </p:nvGrpSpPr>
        <p:grpSpPr>
          <a:xfrm>
            <a:off x="1957001" y="3261942"/>
            <a:ext cx="5594459" cy="3124021"/>
            <a:chOff x="2261761" y="3034725"/>
            <a:chExt cx="5594459" cy="3124021"/>
          </a:xfrm>
        </p:grpSpPr>
        <p:pic>
          <p:nvPicPr>
            <p:cNvPr id="7" name="Imagen 6">
              <a:extLst>
                <a:ext uri="{FF2B5EF4-FFF2-40B4-BE49-F238E27FC236}">
                  <a16:creationId xmlns:a16="http://schemas.microsoft.com/office/drawing/2014/main" id="{C4E76E98-3E8C-4B3C-B4CE-362CE7E1F2BC}"/>
                </a:ext>
              </a:extLst>
            </p:cNvPr>
            <p:cNvPicPr>
              <a:picLocks noChangeAspect="1"/>
            </p:cNvPicPr>
            <p:nvPr/>
          </p:nvPicPr>
          <p:blipFill rotWithShape="1">
            <a:blip r:embed="rId3"/>
            <a:srcRect t="13160"/>
            <a:stretch/>
          </p:blipFill>
          <p:spPr>
            <a:xfrm>
              <a:off x="2261761" y="3909060"/>
              <a:ext cx="4686300" cy="1811458"/>
            </a:xfrm>
            <a:prstGeom prst="rect">
              <a:avLst/>
            </a:prstGeom>
          </p:spPr>
        </p:pic>
        <p:sp>
          <p:nvSpPr>
            <p:cNvPr id="9" name="Rectángulo 8">
              <a:extLst>
                <a:ext uri="{FF2B5EF4-FFF2-40B4-BE49-F238E27FC236}">
                  <a16:creationId xmlns:a16="http://schemas.microsoft.com/office/drawing/2014/main" id="{5CC7D155-A8FF-448F-A195-A68CCA7B673D}"/>
                </a:ext>
              </a:extLst>
            </p:cNvPr>
            <p:cNvSpPr/>
            <p:nvPr/>
          </p:nvSpPr>
          <p:spPr>
            <a:xfrm>
              <a:off x="6294119" y="3619500"/>
              <a:ext cx="653942" cy="2354580"/>
            </a:xfrm>
            <a:prstGeom prst="rect">
              <a:avLst/>
            </a:prstGeom>
            <a:noFill/>
            <a:ln>
              <a:solidFill>
                <a:schemeClr val="accent5">
                  <a:lumMod val="60000"/>
                  <a:lumOff val="40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s-ES" dirty="0"/>
            </a:p>
          </p:txBody>
        </p:sp>
        <p:sp>
          <p:nvSpPr>
            <p:cNvPr id="10" name="CuadroTexto 9">
              <a:extLst>
                <a:ext uri="{FF2B5EF4-FFF2-40B4-BE49-F238E27FC236}">
                  <a16:creationId xmlns:a16="http://schemas.microsoft.com/office/drawing/2014/main" id="{EC5C2949-2528-4D1D-80B1-134D1808CCFC}"/>
                </a:ext>
              </a:extLst>
            </p:cNvPr>
            <p:cNvSpPr txBox="1"/>
            <p:nvPr/>
          </p:nvSpPr>
          <p:spPr>
            <a:xfrm>
              <a:off x="3922921" y="5789414"/>
              <a:ext cx="1616819" cy="369332"/>
            </a:xfrm>
            <a:prstGeom prst="rect">
              <a:avLst/>
            </a:prstGeom>
            <a:noFill/>
          </p:spPr>
          <p:txBody>
            <a:bodyPr wrap="square" rtlCol="0">
              <a:spAutoFit/>
            </a:bodyPr>
            <a:lstStyle/>
            <a:p>
              <a:r>
                <a:rPr lang="es-ES" dirty="0" err="1"/>
                <a:t>Saturation</a:t>
              </a:r>
              <a:endParaRPr lang="es-ES" dirty="0"/>
            </a:p>
          </p:txBody>
        </p:sp>
        <p:sp>
          <p:nvSpPr>
            <p:cNvPr id="11" name="CuadroTexto 10">
              <a:extLst>
                <a:ext uri="{FF2B5EF4-FFF2-40B4-BE49-F238E27FC236}">
                  <a16:creationId xmlns:a16="http://schemas.microsoft.com/office/drawing/2014/main" id="{E3675888-A8F2-412D-9E2E-DB12419CADDF}"/>
                </a:ext>
              </a:extLst>
            </p:cNvPr>
            <p:cNvSpPr txBox="1"/>
            <p:nvPr/>
          </p:nvSpPr>
          <p:spPr>
            <a:xfrm>
              <a:off x="5811302" y="3034725"/>
              <a:ext cx="2044918" cy="584775"/>
            </a:xfrm>
            <a:prstGeom prst="rect">
              <a:avLst/>
            </a:prstGeom>
            <a:noFill/>
          </p:spPr>
          <p:txBody>
            <a:bodyPr wrap="square" rtlCol="0">
              <a:spAutoFit/>
            </a:bodyPr>
            <a:lstStyle/>
            <a:p>
              <a:r>
                <a:rPr lang="es-ES" sz="1600" dirty="0" err="1"/>
                <a:t>Difficulty</a:t>
              </a:r>
              <a:r>
                <a:rPr lang="es-ES" sz="1600" dirty="0"/>
                <a:t> </a:t>
              </a:r>
              <a:r>
                <a:rPr lang="es-ES" sz="1600" dirty="0" err="1"/>
                <a:t>distinguishing</a:t>
              </a:r>
              <a:r>
                <a:rPr lang="es-ES" sz="1600" dirty="0"/>
                <a:t> color</a:t>
              </a:r>
            </a:p>
          </p:txBody>
        </p:sp>
      </p:grpSp>
    </p:spTree>
    <p:extLst>
      <p:ext uri="{BB962C8B-B14F-4D97-AF65-F5344CB8AC3E}">
        <p14:creationId xmlns:p14="http://schemas.microsoft.com/office/powerpoint/2010/main" val="1980728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422030" y="1364829"/>
            <a:ext cx="8297244" cy="2658531"/>
          </a:xfrm>
        </p:spPr>
        <p:txBody>
          <a:bodyPr>
            <a:normAutofit/>
          </a:bodyPr>
          <a:lstStyle/>
          <a:p>
            <a:r>
              <a:rPr lang="en-US" dirty="0"/>
              <a:t>The analysis includes techniques whose objective is to find and interpret the information contained in an image.
In an image analysis system, it is understood that as input an image is available and as a result numerical values are obtained.
To achieve a result, you need to go through different steps, such as processing and filtering, and it will always be tied to the problem you want to address.</a:t>
            </a:r>
            <a:endParaRPr lang="es-ES" sz="1900" dirty="0"/>
          </a:p>
        </p:txBody>
      </p:sp>
      <p:sp>
        <p:nvSpPr>
          <p:cNvPr id="2" name="Date Placeholder 1"/>
          <p:cNvSpPr>
            <a:spLocks noGrp="1"/>
          </p:cNvSpPr>
          <p:nvPr>
            <p:ph type="dt" sz="half" idx="10"/>
          </p:nvPr>
        </p:nvSpPr>
        <p:spPr>
          <a:xfrm>
            <a:off x="457201" y="6460529"/>
            <a:ext cx="1180893" cy="365125"/>
          </a:xfrm>
        </p:spPr>
        <p:txBody>
          <a:bodyPr anchor="ctr">
            <a:normAutofit/>
          </a:bodyPr>
          <a:lstStyle/>
          <a:p>
            <a:pPr>
              <a:spcAft>
                <a:spcPts val="600"/>
              </a:spcAft>
            </a:pPr>
            <a:fld id="{33C92E6B-C9E1-344F-A8D2-A6916349F0EE}" type="datetime3">
              <a:rPr lang="es-ES_tradnl" smtClean="0"/>
              <a:pPr>
                <a:spcAft>
                  <a:spcPts val="600"/>
                </a:spcAft>
              </a:pPr>
              <a:t>21.02.22</a:t>
            </a:fld>
            <a:endParaRPr lang="en-US"/>
          </a:p>
        </p:txBody>
      </p:sp>
      <p:sp>
        <p:nvSpPr>
          <p:cNvPr id="3" name="Footer Placeholder 2"/>
          <p:cNvSpPr>
            <a:spLocks noGrp="1"/>
          </p:cNvSpPr>
          <p:nvPr>
            <p:ph type="ftr" sz="quarter" idx="11"/>
          </p:nvPr>
        </p:nvSpPr>
        <p:spPr>
          <a:xfrm>
            <a:off x="2170694" y="6460529"/>
            <a:ext cx="4777367" cy="365125"/>
          </a:xfrm>
        </p:spPr>
        <p:txBody>
          <a:bodyPr anchor="ctr">
            <a:normAutofit/>
          </a:bodyPr>
          <a:lstStyle/>
          <a:p>
            <a:pPr>
              <a:spcAft>
                <a:spcPts val="600"/>
              </a:spcAft>
            </a:pPr>
            <a:r>
              <a:rPr lang="en-US" dirty="0"/>
              <a:t>Mondragon </a:t>
            </a:r>
            <a:r>
              <a:rPr lang="en-US" dirty="0" err="1"/>
              <a:t>Unibertsitatea</a:t>
            </a:r>
            <a:endParaRPr lang="en-US" dirty="0"/>
          </a:p>
        </p:txBody>
      </p:sp>
      <p:sp>
        <p:nvSpPr>
          <p:cNvPr id="4" name="Slide Number Placeholder 3"/>
          <p:cNvSpPr>
            <a:spLocks noGrp="1"/>
          </p:cNvSpPr>
          <p:nvPr>
            <p:ph type="sldNum" sz="quarter" idx="12"/>
          </p:nvPr>
        </p:nvSpPr>
        <p:spPr>
          <a:xfrm>
            <a:off x="7551460" y="6460527"/>
            <a:ext cx="1167814" cy="365125"/>
          </a:xfrm>
        </p:spPr>
        <p:txBody>
          <a:bodyPr anchor="ctr">
            <a:normAutofit/>
          </a:bodyPr>
          <a:lstStyle/>
          <a:p>
            <a:pPr>
              <a:spcAft>
                <a:spcPts val="600"/>
              </a:spcAft>
            </a:pPr>
            <a:fld id="{F7356FEA-1119-414E-9BDA-0F3F06B9EA58}" type="slidenum">
              <a:rPr lang="en-US" smtClean="0"/>
              <a:pPr>
                <a:spcAft>
                  <a:spcPts val="600"/>
                </a:spcAft>
              </a:pPr>
              <a:t>18</a:t>
            </a:fld>
            <a:endParaRPr lang="en-US"/>
          </a:p>
        </p:txBody>
      </p:sp>
      <p:sp>
        <p:nvSpPr>
          <p:cNvPr id="5" name="Title 4"/>
          <p:cNvSpPr>
            <a:spLocks noGrp="1"/>
          </p:cNvSpPr>
          <p:nvPr>
            <p:ph type="title"/>
          </p:nvPr>
        </p:nvSpPr>
        <p:spPr>
          <a:xfrm>
            <a:off x="422032" y="472037"/>
            <a:ext cx="7664693" cy="428157"/>
          </a:xfrm>
        </p:spPr>
        <p:txBody>
          <a:bodyPr anchor="ctr">
            <a:normAutofit/>
          </a:bodyPr>
          <a:lstStyle/>
          <a:p>
            <a:pPr>
              <a:lnSpc>
                <a:spcPct val="90000"/>
              </a:lnSpc>
            </a:pPr>
            <a:r>
              <a:rPr lang="es-ES" sz="2400" dirty="0" err="1"/>
              <a:t>Image</a:t>
            </a:r>
            <a:r>
              <a:rPr lang="es-ES" sz="2400" dirty="0"/>
              <a:t> </a:t>
            </a:r>
            <a:r>
              <a:rPr lang="es-ES" sz="2400" dirty="0" err="1"/>
              <a:t>analysis</a:t>
            </a:r>
            <a:r>
              <a:rPr lang="es-ES" sz="2400" dirty="0"/>
              <a:t> and </a:t>
            </a:r>
            <a:r>
              <a:rPr lang="es-ES" sz="2400" dirty="0" err="1"/>
              <a:t>processing</a:t>
            </a:r>
            <a:endParaRPr lang="es-ES" sz="2400" dirty="0"/>
          </a:p>
        </p:txBody>
      </p:sp>
      <p:grpSp>
        <p:nvGrpSpPr>
          <p:cNvPr id="16" name="Grupo 15">
            <a:extLst>
              <a:ext uri="{FF2B5EF4-FFF2-40B4-BE49-F238E27FC236}">
                <a16:creationId xmlns:a16="http://schemas.microsoft.com/office/drawing/2014/main" id="{385CA749-2131-4720-9A64-782BB14D19B5}"/>
              </a:ext>
            </a:extLst>
          </p:cNvPr>
          <p:cNvGrpSpPr/>
          <p:nvPr/>
        </p:nvGrpSpPr>
        <p:grpSpPr>
          <a:xfrm>
            <a:off x="457201" y="4203960"/>
            <a:ext cx="8363453" cy="1641149"/>
            <a:chOff x="457201" y="4203960"/>
            <a:chExt cx="8363453" cy="1641149"/>
          </a:xfrm>
        </p:grpSpPr>
        <p:pic>
          <p:nvPicPr>
            <p:cNvPr id="15" name="Imagen 14">
              <a:extLst>
                <a:ext uri="{FF2B5EF4-FFF2-40B4-BE49-F238E27FC236}">
                  <a16:creationId xmlns:a16="http://schemas.microsoft.com/office/drawing/2014/main" id="{B6FEE285-591D-4E49-9F69-231E88476803}"/>
                </a:ext>
              </a:extLst>
            </p:cNvPr>
            <p:cNvPicPr>
              <a:picLocks noChangeAspect="1"/>
            </p:cNvPicPr>
            <p:nvPr/>
          </p:nvPicPr>
          <p:blipFill>
            <a:blip r:embed="rId3"/>
            <a:stretch>
              <a:fillRect/>
            </a:stretch>
          </p:blipFill>
          <p:spPr>
            <a:xfrm>
              <a:off x="6948061" y="4203960"/>
              <a:ext cx="1872593" cy="1641149"/>
            </a:xfrm>
            <a:prstGeom prst="rect">
              <a:avLst/>
            </a:prstGeom>
          </p:spPr>
        </p:pic>
        <p:pic>
          <p:nvPicPr>
            <p:cNvPr id="14" name="Imagen 13">
              <a:extLst>
                <a:ext uri="{FF2B5EF4-FFF2-40B4-BE49-F238E27FC236}">
                  <a16:creationId xmlns:a16="http://schemas.microsoft.com/office/drawing/2014/main" id="{A8BC2868-F951-4CF5-9A1D-DD65C74C4A1D}"/>
                </a:ext>
              </a:extLst>
            </p:cNvPr>
            <p:cNvPicPr>
              <a:picLocks noChangeAspect="1"/>
            </p:cNvPicPr>
            <p:nvPr/>
          </p:nvPicPr>
          <p:blipFill>
            <a:blip r:embed="rId4"/>
            <a:stretch>
              <a:fillRect/>
            </a:stretch>
          </p:blipFill>
          <p:spPr>
            <a:xfrm>
              <a:off x="457201" y="4289630"/>
              <a:ext cx="1748668" cy="1469811"/>
            </a:xfrm>
            <a:prstGeom prst="rect">
              <a:avLst/>
            </a:prstGeom>
          </p:spPr>
        </p:pic>
        <p:graphicFrame>
          <p:nvGraphicFramePr>
            <p:cNvPr id="8" name="Diagrama 7">
              <a:extLst>
                <a:ext uri="{FF2B5EF4-FFF2-40B4-BE49-F238E27FC236}">
                  <a16:creationId xmlns:a16="http://schemas.microsoft.com/office/drawing/2014/main" id="{9DBD5511-25AA-43DD-8FA8-486006B52F83}"/>
                </a:ext>
              </a:extLst>
            </p:cNvPr>
            <p:cNvGraphicFramePr/>
            <p:nvPr>
              <p:extLst>
                <p:ext uri="{D42A27DB-BD31-4B8C-83A1-F6EECF244321}">
                  <p14:modId xmlns:p14="http://schemas.microsoft.com/office/powerpoint/2010/main" val="1519607004"/>
                </p:ext>
              </p:extLst>
            </p:nvPr>
          </p:nvGraphicFramePr>
          <p:xfrm>
            <a:off x="1847346" y="4245430"/>
            <a:ext cx="5424061" cy="1558212"/>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grpSp>
    </p:spTree>
    <p:extLst>
      <p:ext uri="{BB962C8B-B14F-4D97-AF65-F5344CB8AC3E}">
        <p14:creationId xmlns:p14="http://schemas.microsoft.com/office/powerpoint/2010/main" val="14196322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422030" y="1364829"/>
            <a:ext cx="8297244" cy="3550071"/>
          </a:xfrm>
        </p:spPr>
        <p:txBody>
          <a:bodyPr>
            <a:normAutofit lnSpcReduction="10000"/>
          </a:bodyPr>
          <a:lstStyle/>
          <a:p>
            <a:pPr>
              <a:buFont typeface="+mj-lt"/>
              <a:buAutoNum type="arabicPeriod"/>
            </a:pPr>
            <a:r>
              <a:rPr lang="en-US" sz="1900" dirty="0"/>
              <a:t>Algorithms in the spatial domain</a:t>
            </a:r>
            <a:r>
              <a:rPr lang="es-ES" sz="1900" dirty="0"/>
              <a:t>:</a:t>
            </a:r>
          </a:p>
          <a:p>
            <a:pPr lvl="1"/>
            <a:r>
              <a:rPr lang="en-US" sz="1700" dirty="0"/>
              <a:t>Pixel-by-pixel processing.
Processing the set of neighboring pixels</a:t>
            </a:r>
            <a:r>
              <a:rPr lang="es-ES" sz="1700" dirty="0"/>
              <a:t>.</a:t>
            </a:r>
          </a:p>
          <a:p>
            <a:pPr lvl="1"/>
            <a:endParaRPr lang="es-ES" sz="1700" dirty="0"/>
          </a:p>
          <a:p>
            <a:pPr>
              <a:buFont typeface="+mj-lt"/>
              <a:buAutoNum type="arabicPeriod"/>
            </a:pPr>
            <a:r>
              <a:rPr lang="en-US" sz="1900" dirty="0"/>
              <a:t>Algorithms in the frequency domain</a:t>
            </a:r>
            <a:r>
              <a:rPr lang="es-ES" sz="1900" dirty="0"/>
              <a:t>:</a:t>
            </a:r>
          </a:p>
          <a:p>
            <a:pPr lvl="1"/>
            <a:r>
              <a:rPr lang="en-US" sz="1700" dirty="0"/>
              <a:t>Application of coefficients resulting from the Fourier transform.</a:t>
            </a:r>
          </a:p>
          <a:p>
            <a:pPr lvl="1"/>
            <a:endParaRPr lang="es-ES" sz="1700" dirty="0"/>
          </a:p>
          <a:p>
            <a:pPr>
              <a:buFont typeface="+mj-lt"/>
              <a:buAutoNum type="arabicPeriod"/>
            </a:pPr>
            <a:r>
              <a:rPr lang="es-ES" sz="1900" dirty="0" err="1"/>
              <a:t>Feature</a:t>
            </a:r>
            <a:r>
              <a:rPr lang="es-ES" sz="1900" dirty="0"/>
              <a:t> </a:t>
            </a:r>
            <a:r>
              <a:rPr lang="es-ES" sz="1900" dirty="0" err="1"/>
              <a:t>extraction</a:t>
            </a:r>
            <a:r>
              <a:rPr lang="es-ES" sz="1900" dirty="0"/>
              <a:t> </a:t>
            </a:r>
            <a:r>
              <a:rPr lang="es-ES" sz="1900" dirty="0" err="1"/>
              <a:t>algorithms</a:t>
            </a:r>
            <a:r>
              <a:rPr lang="es-ES" sz="1900" dirty="0"/>
              <a:t>:</a:t>
            </a:r>
          </a:p>
          <a:p>
            <a:pPr lvl="1"/>
            <a:r>
              <a:rPr lang="es-ES" sz="1700" dirty="0" err="1"/>
              <a:t>Extracting</a:t>
            </a:r>
            <a:r>
              <a:rPr lang="es-ES" sz="1700" dirty="0"/>
              <a:t> </a:t>
            </a:r>
            <a:r>
              <a:rPr lang="es-ES" sz="1700" dirty="0" err="1"/>
              <a:t>attributes</a:t>
            </a:r>
            <a:r>
              <a:rPr lang="es-ES" sz="1700" dirty="0"/>
              <a:t> and </a:t>
            </a:r>
            <a:r>
              <a:rPr lang="es-ES" sz="1700" dirty="0" err="1"/>
              <a:t>regions</a:t>
            </a:r>
            <a:r>
              <a:rPr lang="es-ES" sz="1700" dirty="0"/>
              <a:t>.</a:t>
            </a:r>
          </a:p>
          <a:p>
            <a:pPr lvl="1"/>
            <a:r>
              <a:rPr lang="en-US" sz="1700" dirty="0"/>
              <a:t>Separating objects from the background</a:t>
            </a:r>
            <a:r>
              <a:rPr lang="es-ES" sz="1700" dirty="0"/>
              <a:t>.</a:t>
            </a:r>
          </a:p>
          <a:p>
            <a:pPr lvl="1"/>
            <a:r>
              <a:rPr lang="es-ES" sz="1700" dirty="0"/>
              <a:t>Edge </a:t>
            </a:r>
            <a:r>
              <a:rPr lang="es-ES" sz="1700" dirty="0" err="1"/>
              <a:t>detection</a:t>
            </a:r>
            <a:r>
              <a:rPr lang="es-ES" sz="1700" dirty="0"/>
              <a:t>, </a:t>
            </a:r>
            <a:r>
              <a:rPr lang="es-ES" sz="1700" dirty="0" err="1"/>
              <a:t>shapes</a:t>
            </a:r>
            <a:r>
              <a:rPr lang="es-ES" sz="1700" dirty="0"/>
              <a:t>…</a:t>
            </a:r>
          </a:p>
        </p:txBody>
      </p:sp>
      <p:sp>
        <p:nvSpPr>
          <p:cNvPr id="2" name="Date Placeholder 1"/>
          <p:cNvSpPr>
            <a:spLocks noGrp="1"/>
          </p:cNvSpPr>
          <p:nvPr>
            <p:ph type="dt" sz="half" idx="10"/>
          </p:nvPr>
        </p:nvSpPr>
        <p:spPr>
          <a:xfrm>
            <a:off x="457201" y="6460529"/>
            <a:ext cx="1180893" cy="365125"/>
          </a:xfrm>
        </p:spPr>
        <p:txBody>
          <a:bodyPr anchor="ctr">
            <a:normAutofit/>
          </a:bodyPr>
          <a:lstStyle/>
          <a:p>
            <a:pPr>
              <a:spcAft>
                <a:spcPts val="600"/>
              </a:spcAft>
            </a:pPr>
            <a:fld id="{33C92E6B-C9E1-344F-A8D2-A6916349F0EE}" type="datetime3">
              <a:rPr lang="es-ES_tradnl" smtClean="0"/>
              <a:pPr>
                <a:spcAft>
                  <a:spcPts val="600"/>
                </a:spcAft>
              </a:pPr>
              <a:t>21.02.22</a:t>
            </a:fld>
            <a:endParaRPr lang="en-US"/>
          </a:p>
        </p:txBody>
      </p:sp>
      <p:sp>
        <p:nvSpPr>
          <p:cNvPr id="3" name="Footer Placeholder 2"/>
          <p:cNvSpPr>
            <a:spLocks noGrp="1"/>
          </p:cNvSpPr>
          <p:nvPr>
            <p:ph type="ftr" sz="quarter" idx="11"/>
          </p:nvPr>
        </p:nvSpPr>
        <p:spPr>
          <a:xfrm>
            <a:off x="2170694" y="6460529"/>
            <a:ext cx="4777367" cy="365125"/>
          </a:xfrm>
        </p:spPr>
        <p:txBody>
          <a:bodyPr anchor="ctr">
            <a:normAutofit/>
          </a:bodyPr>
          <a:lstStyle/>
          <a:p>
            <a:pPr>
              <a:spcAft>
                <a:spcPts val="600"/>
              </a:spcAft>
            </a:pPr>
            <a:r>
              <a:rPr lang="en-US" dirty="0"/>
              <a:t>Mondragon </a:t>
            </a:r>
            <a:r>
              <a:rPr lang="en-US" dirty="0" err="1"/>
              <a:t>Unibertsitatea</a:t>
            </a:r>
            <a:endParaRPr lang="en-US" dirty="0"/>
          </a:p>
        </p:txBody>
      </p:sp>
      <p:sp>
        <p:nvSpPr>
          <p:cNvPr id="4" name="Slide Number Placeholder 3"/>
          <p:cNvSpPr>
            <a:spLocks noGrp="1"/>
          </p:cNvSpPr>
          <p:nvPr>
            <p:ph type="sldNum" sz="quarter" idx="12"/>
          </p:nvPr>
        </p:nvSpPr>
        <p:spPr>
          <a:xfrm>
            <a:off x="7551460" y="6460527"/>
            <a:ext cx="1167814" cy="365125"/>
          </a:xfrm>
        </p:spPr>
        <p:txBody>
          <a:bodyPr anchor="ctr">
            <a:normAutofit/>
          </a:bodyPr>
          <a:lstStyle/>
          <a:p>
            <a:pPr>
              <a:spcAft>
                <a:spcPts val="600"/>
              </a:spcAft>
            </a:pPr>
            <a:fld id="{F7356FEA-1119-414E-9BDA-0F3F06B9EA58}" type="slidenum">
              <a:rPr lang="en-US" smtClean="0"/>
              <a:pPr>
                <a:spcAft>
                  <a:spcPts val="600"/>
                </a:spcAft>
              </a:pPr>
              <a:t>19</a:t>
            </a:fld>
            <a:endParaRPr lang="en-US"/>
          </a:p>
        </p:txBody>
      </p:sp>
      <p:sp>
        <p:nvSpPr>
          <p:cNvPr id="5" name="Title 4"/>
          <p:cNvSpPr>
            <a:spLocks noGrp="1"/>
          </p:cNvSpPr>
          <p:nvPr>
            <p:ph type="title"/>
          </p:nvPr>
        </p:nvSpPr>
        <p:spPr>
          <a:xfrm>
            <a:off x="422032" y="472037"/>
            <a:ext cx="7664693" cy="662171"/>
          </a:xfrm>
        </p:spPr>
        <p:txBody>
          <a:bodyPr anchor="ctr">
            <a:normAutofit fontScale="90000"/>
          </a:bodyPr>
          <a:lstStyle/>
          <a:p>
            <a:pPr>
              <a:lnSpc>
                <a:spcPct val="90000"/>
              </a:lnSpc>
            </a:pPr>
            <a:r>
              <a:rPr lang="es-ES" sz="2400" dirty="0" err="1"/>
              <a:t>Image</a:t>
            </a:r>
            <a:r>
              <a:rPr lang="es-ES" sz="2400" dirty="0"/>
              <a:t> </a:t>
            </a:r>
            <a:r>
              <a:rPr lang="es-ES" sz="2400" dirty="0" err="1"/>
              <a:t>processing</a:t>
            </a:r>
            <a:r>
              <a:rPr lang="es-ES" sz="2400" dirty="0"/>
              <a:t> </a:t>
            </a:r>
            <a:r>
              <a:rPr lang="es-ES" sz="2400" dirty="0" err="1"/>
              <a:t>methods</a:t>
            </a:r>
            <a:r>
              <a:rPr lang="es-ES" sz="2400" dirty="0"/>
              <a:t>:</a:t>
            </a:r>
            <a:br>
              <a:rPr lang="es-ES" sz="2400" dirty="0"/>
            </a:br>
            <a:r>
              <a:rPr lang="es-ES" sz="2400" dirty="0" err="1"/>
              <a:t>families</a:t>
            </a:r>
            <a:endParaRPr lang="es-ES" sz="2400" dirty="0"/>
          </a:p>
        </p:txBody>
      </p:sp>
    </p:spTree>
    <p:extLst>
      <p:ext uri="{BB962C8B-B14F-4D97-AF65-F5344CB8AC3E}">
        <p14:creationId xmlns:p14="http://schemas.microsoft.com/office/powerpoint/2010/main" val="20336071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20"/>
          <p:cNvSpPr>
            <a:spLocks noGrp="1"/>
          </p:cNvSpPr>
          <p:nvPr>
            <p:ph type="title"/>
          </p:nvPr>
        </p:nvSpPr>
        <p:spPr>
          <a:xfrm>
            <a:off x="3188213" y="2641600"/>
            <a:ext cx="5206487" cy="2528869"/>
          </a:xfrm>
        </p:spPr>
        <p:txBody>
          <a:bodyPr>
            <a:normAutofit/>
          </a:bodyPr>
          <a:lstStyle/>
          <a:p>
            <a:r>
              <a:rPr lang="en-US"/>
              <a:t>Acquiring knowledge for image processing</a:t>
            </a:r>
            <a:br>
              <a:rPr lang="en-US"/>
            </a:br>
            <a:r>
              <a:rPr lang="en-US"/>
              <a:t>
</a:t>
            </a:r>
            <a:endParaRPr lang="en-US" dirty="0"/>
          </a:p>
        </p:txBody>
      </p:sp>
      <p:sp>
        <p:nvSpPr>
          <p:cNvPr id="2" name="Text Placeholder 1"/>
          <p:cNvSpPr>
            <a:spLocks noGrp="1"/>
          </p:cNvSpPr>
          <p:nvPr>
            <p:ph type="body" idx="1"/>
          </p:nvPr>
        </p:nvSpPr>
        <p:spPr/>
        <p:txBody>
          <a:bodyPr/>
          <a:lstStyle/>
          <a:p>
            <a:endParaRPr lang="en-US" dirty="0"/>
          </a:p>
          <a:p>
            <a:endParaRPr lang="en-US" dirty="0"/>
          </a:p>
        </p:txBody>
      </p:sp>
    </p:spTree>
    <p:extLst>
      <p:ext uri="{BB962C8B-B14F-4D97-AF65-F5344CB8AC3E}">
        <p14:creationId xmlns:p14="http://schemas.microsoft.com/office/powerpoint/2010/main" val="32450911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422030" y="1364829"/>
            <a:ext cx="8297244" cy="4904086"/>
          </a:xfrm>
        </p:spPr>
        <p:txBody>
          <a:bodyPr>
            <a:normAutofit/>
          </a:bodyPr>
          <a:lstStyle/>
          <a:p>
            <a:pPr>
              <a:buFont typeface="+mj-lt"/>
              <a:buAutoNum type="arabicPeriod"/>
            </a:pPr>
            <a:r>
              <a:rPr lang="en-US" sz="1900" dirty="0"/>
              <a:t>Algorithms in the spatial domain</a:t>
            </a:r>
            <a:r>
              <a:rPr lang="es-ES" sz="1900" dirty="0"/>
              <a:t>:</a:t>
            </a:r>
          </a:p>
          <a:p>
            <a:pPr lvl="1"/>
            <a:r>
              <a:rPr lang="en-US" sz="1700" dirty="0"/>
              <a:t>Point, local, global, and geometric transformations</a:t>
            </a:r>
            <a:endParaRPr lang="es-ES" sz="1700" dirty="0"/>
          </a:p>
          <a:p>
            <a:pPr lvl="1"/>
            <a:r>
              <a:rPr lang="es-ES" sz="1700" dirty="0" err="1"/>
              <a:t>Smoothing</a:t>
            </a:r>
            <a:r>
              <a:rPr lang="es-ES" sz="1700" dirty="0"/>
              <a:t> </a:t>
            </a:r>
            <a:r>
              <a:rPr lang="es-ES" sz="1700" dirty="0" err="1"/>
              <a:t>Transformations</a:t>
            </a:r>
            <a:r>
              <a:rPr lang="es-ES" sz="1700" dirty="0"/>
              <a:t>
</a:t>
            </a:r>
            <a:r>
              <a:rPr lang="es-ES" sz="1700" dirty="0" err="1"/>
              <a:t>Profiling</a:t>
            </a:r>
            <a:r>
              <a:rPr lang="es-ES" sz="1700" dirty="0"/>
              <a:t> </a:t>
            </a:r>
            <a:r>
              <a:rPr lang="es-ES" sz="1700" dirty="0" err="1"/>
              <a:t>Transformations</a:t>
            </a:r>
            <a:endParaRPr lang="es-ES" sz="1700" dirty="0"/>
          </a:p>
          <a:p>
            <a:pPr lvl="1"/>
            <a:r>
              <a:rPr lang="es-ES" sz="1700" dirty="0"/>
              <a:t>Edge </a:t>
            </a:r>
            <a:r>
              <a:rPr lang="es-ES" sz="1700" dirty="0" err="1"/>
              <a:t>detection</a:t>
            </a:r>
            <a:r>
              <a:rPr lang="es-ES" sz="1700" dirty="0"/>
              <a:t>
</a:t>
            </a:r>
            <a:r>
              <a:rPr lang="es-ES" sz="1700" dirty="0" err="1"/>
              <a:t>Nonlinear</a:t>
            </a:r>
            <a:r>
              <a:rPr lang="es-ES" sz="1700" dirty="0"/>
              <a:t> </a:t>
            </a:r>
            <a:r>
              <a:rPr lang="es-ES" sz="1700" dirty="0" err="1"/>
              <a:t>transformations</a:t>
            </a:r>
            <a:endParaRPr lang="es-ES" sz="1700" dirty="0"/>
          </a:p>
          <a:p>
            <a:pPr lvl="1"/>
            <a:r>
              <a:rPr lang="es-ES" sz="1700" dirty="0" err="1"/>
              <a:t>Morphological</a:t>
            </a:r>
            <a:r>
              <a:rPr lang="es-ES" sz="1700" dirty="0"/>
              <a:t> </a:t>
            </a:r>
            <a:r>
              <a:rPr lang="es-ES" sz="1700" dirty="0" err="1"/>
              <a:t>operations</a:t>
            </a:r>
            <a:endParaRPr lang="es-ES" sz="1700" dirty="0"/>
          </a:p>
          <a:p>
            <a:pPr lvl="1"/>
            <a:endParaRPr lang="es-ES" sz="1700" dirty="0"/>
          </a:p>
          <a:p>
            <a:pPr>
              <a:buFont typeface="+mj-lt"/>
              <a:buAutoNum type="arabicPeriod"/>
            </a:pPr>
            <a:r>
              <a:rPr lang="en-US" sz="1900" dirty="0"/>
              <a:t>Algorithms in the frequency domain</a:t>
            </a:r>
            <a:r>
              <a:rPr lang="es-ES" sz="1900" dirty="0"/>
              <a:t>:</a:t>
            </a:r>
          </a:p>
          <a:p>
            <a:pPr lvl="1"/>
            <a:r>
              <a:rPr lang="en-US" sz="1700" dirty="0"/>
              <a:t>Transformation in the Fourier domain.
</a:t>
            </a:r>
            <a:r>
              <a:rPr lang="es-ES" sz="1700" dirty="0" err="1"/>
              <a:t>Histogram-based</a:t>
            </a:r>
            <a:r>
              <a:rPr lang="es-ES" sz="1700" dirty="0"/>
              <a:t> </a:t>
            </a:r>
            <a:r>
              <a:rPr lang="es-ES" sz="1700" dirty="0" err="1"/>
              <a:t>transformation</a:t>
            </a:r>
            <a:r>
              <a:rPr lang="es-ES" sz="1700" dirty="0"/>
              <a:t>.</a:t>
            </a:r>
          </a:p>
          <a:p>
            <a:pPr lvl="1"/>
            <a:endParaRPr lang="es-ES" sz="1700" dirty="0"/>
          </a:p>
          <a:p>
            <a:pPr>
              <a:buFont typeface="+mj-lt"/>
              <a:buAutoNum type="arabicPeriod"/>
            </a:pPr>
            <a:r>
              <a:rPr lang="es-ES" sz="1900" dirty="0" err="1"/>
              <a:t>Feature</a:t>
            </a:r>
            <a:r>
              <a:rPr lang="es-ES" sz="1900" dirty="0"/>
              <a:t> </a:t>
            </a:r>
            <a:r>
              <a:rPr lang="es-ES" sz="1900" dirty="0" err="1"/>
              <a:t>extraction</a:t>
            </a:r>
            <a:r>
              <a:rPr lang="es-ES" sz="1900" dirty="0"/>
              <a:t> </a:t>
            </a:r>
            <a:r>
              <a:rPr lang="es-ES" sz="1900" dirty="0" err="1"/>
              <a:t>algorithms</a:t>
            </a:r>
            <a:r>
              <a:rPr lang="es-ES" sz="1900" dirty="0"/>
              <a:t>:</a:t>
            </a:r>
          </a:p>
          <a:p>
            <a:pPr lvl="1"/>
            <a:r>
              <a:rPr lang="es-ES" sz="1700" u="sng" dirty="0" err="1"/>
              <a:t>S</a:t>
            </a:r>
            <a:r>
              <a:rPr lang="es-ES" sz="1700" dirty="0" err="1"/>
              <a:t>egmentation</a:t>
            </a:r>
            <a:r>
              <a:rPr lang="es-ES" sz="1700" dirty="0"/>
              <a:t>.
</a:t>
            </a:r>
            <a:r>
              <a:rPr lang="es-ES" sz="1700" dirty="0" err="1"/>
              <a:t>Tagging</a:t>
            </a:r>
            <a:r>
              <a:rPr lang="es-ES" sz="1700" dirty="0"/>
              <a:t> pixel </a:t>
            </a:r>
            <a:r>
              <a:rPr lang="es-ES" sz="1700" dirty="0" err="1"/>
              <a:t>groupings</a:t>
            </a:r>
            <a:r>
              <a:rPr lang="es-ES" sz="1700" dirty="0"/>
              <a:t>.</a:t>
            </a:r>
          </a:p>
          <a:p>
            <a:pPr lvl="1"/>
            <a:endParaRPr lang="es-ES" sz="1700" dirty="0"/>
          </a:p>
        </p:txBody>
      </p:sp>
      <p:sp>
        <p:nvSpPr>
          <p:cNvPr id="2" name="Date Placeholder 1"/>
          <p:cNvSpPr>
            <a:spLocks noGrp="1"/>
          </p:cNvSpPr>
          <p:nvPr>
            <p:ph type="dt" sz="half" idx="10"/>
          </p:nvPr>
        </p:nvSpPr>
        <p:spPr>
          <a:xfrm>
            <a:off x="457201" y="6460529"/>
            <a:ext cx="1180893" cy="365125"/>
          </a:xfrm>
        </p:spPr>
        <p:txBody>
          <a:bodyPr anchor="ctr">
            <a:normAutofit/>
          </a:bodyPr>
          <a:lstStyle/>
          <a:p>
            <a:pPr>
              <a:spcAft>
                <a:spcPts val="600"/>
              </a:spcAft>
            </a:pPr>
            <a:fld id="{33C92E6B-C9E1-344F-A8D2-A6916349F0EE}" type="datetime3">
              <a:rPr lang="es-ES_tradnl" smtClean="0"/>
              <a:pPr>
                <a:spcAft>
                  <a:spcPts val="600"/>
                </a:spcAft>
              </a:pPr>
              <a:t>21.02.22</a:t>
            </a:fld>
            <a:endParaRPr lang="en-US"/>
          </a:p>
        </p:txBody>
      </p:sp>
      <p:sp>
        <p:nvSpPr>
          <p:cNvPr id="3" name="Footer Placeholder 2"/>
          <p:cNvSpPr>
            <a:spLocks noGrp="1"/>
          </p:cNvSpPr>
          <p:nvPr>
            <p:ph type="ftr" sz="quarter" idx="11"/>
          </p:nvPr>
        </p:nvSpPr>
        <p:spPr>
          <a:xfrm>
            <a:off x="2170694" y="6460529"/>
            <a:ext cx="4777367" cy="365125"/>
          </a:xfrm>
        </p:spPr>
        <p:txBody>
          <a:bodyPr anchor="ctr">
            <a:normAutofit/>
          </a:bodyPr>
          <a:lstStyle/>
          <a:p>
            <a:pPr>
              <a:spcAft>
                <a:spcPts val="600"/>
              </a:spcAft>
            </a:pPr>
            <a:r>
              <a:rPr lang="en-US" dirty="0"/>
              <a:t>Mondragon </a:t>
            </a:r>
            <a:r>
              <a:rPr lang="en-US" dirty="0" err="1"/>
              <a:t>Unibertsitatea</a:t>
            </a:r>
            <a:endParaRPr lang="en-US" dirty="0"/>
          </a:p>
        </p:txBody>
      </p:sp>
      <p:sp>
        <p:nvSpPr>
          <p:cNvPr id="4" name="Slide Number Placeholder 3"/>
          <p:cNvSpPr>
            <a:spLocks noGrp="1"/>
          </p:cNvSpPr>
          <p:nvPr>
            <p:ph type="sldNum" sz="quarter" idx="12"/>
          </p:nvPr>
        </p:nvSpPr>
        <p:spPr>
          <a:xfrm>
            <a:off x="7551460" y="6460527"/>
            <a:ext cx="1167814" cy="365125"/>
          </a:xfrm>
        </p:spPr>
        <p:txBody>
          <a:bodyPr anchor="ctr">
            <a:normAutofit/>
          </a:bodyPr>
          <a:lstStyle/>
          <a:p>
            <a:pPr>
              <a:spcAft>
                <a:spcPts val="600"/>
              </a:spcAft>
            </a:pPr>
            <a:fld id="{F7356FEA-1119-414E-9BDA-0F3F06B9EA58}" type="slidenum">
              <a:rPr lang="en-US" smtClean="0"/>
              <a:pPr>
                <a:spcAft>
                  <a:spcPts val="600"/>
                </a:spcAft>
              </a:pPr>
              <a:t>20</a:t>
            </a:fld>
            <a:endParaRPr lang="en-US"/>
          </a:p>
        </p:txBody>
      </p:sp>
      <p:sp>
        <p:nvSpPr>
          <p:cNvPr id="5" name="Title 4"/>
          <p:cNvSpPr>
            <a:spLocks noGrp="1"/>
          </p:cNvSpPr>
          <p:nvPr>
            <p:ph type="title"/>
          </p:nvPr>
        </p:nvSpPr>
        <p:spPr>
          <a:xfrm>
            <a:off x="422032" y="472037"/>
            <a:ext cx="7664693" cy="662171"/>
          </a:xfrm>
        </p:spPr>
        <p:txBody>
          <a:bodyPr anchor="ctr">
            <a:normAutofit fontScale="90000"/>
          </a:bodyPr>
          <a:lstStyle/>
          <a:p>
            <a:pPr>
              <a:lnSpc>
                <a:spcPct val="90000"/>
              </a:lnSpc>
            </a:pPr>
            <a:r>
              <a:rPr lang="es-ES" sz="2400" dirty="0" err="1"/>
              <a:t>Image</a:t>
            </a:r>
            <a:r>
              <a:rPr lang="es-ES" sz="2400" dirty="0"/>
              <a:t> </a:t>
            </a:r>
            <a:r>
              <a:rPr lang="es-ES" sz="2400" dirty="0" err="1"/>
              <a:t>processing</a:t>
            </a:r>
            <a:r>
              <a:rPr lang="es-ES" sz="2400" dirty="0"/>
              <a:t> </a:t>
            </a:r>
            <a:r>
              <a:rPr lang="es-ES" sz="2400" dirty="0" err="1"/>
              <a:t>methods</a:t>
            </a:r>
            <a:r>
              <a:rPr lang="es-ES" sz="2400" dirty="0"/>
              <a:t>:</a:t>
            </a:r>
            <a:br>
              <a:rPr lang="es-ES" sz="2400" dirty="0"/>
            </a:br>
            <a:r>
              <a:rPr lang="es-ES" sz="2400" dirty="0" err="1"/>
              <a:t>techniques</a:t>
            </a:r>
            <a:endParaRPr lang="es-ES" sz="2400" dirty="0"/>
          </a:p>
        </p:txBody>
      </p:sp>
    </p:spTree>
    <p:extLst>
      <p:ext uri="{BB962C8B-B14F-4D97-AF65-F5344CB8AC3E}">
        <p14:creationId xmlns:p14="http://schemas.microsoft.com/office/powerpoint/2010/main" val="1031649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2388110" y="2754427"/>
            <a:ext cx="3834890" cy="1362075"/>
          </a:xfrm>
        </p:spPr>
        <p:txBody>
          <a:bodyPr>
            <a:normAutofit/>
          </a:bodyPr>
          <a:lstStyle/>
          <a:p>
            <a:r>
              <a:rPr lang="es-ES" dirty="0"/>
              <a:t>Case in </a:t>
            </a:r>
            <a:r>
              <a:rPr lang="es-ES" dirty="0" err="1"/>
              <a:t>practice</a:t>
            </a:r>
            <a:endParaRPr lang="es-ES" dirty="0"/>
          </a:p>
        </p:txBody>
      </p:sp>
      <p:sp>
        <p:nvSpPr>
          <p:cNvPr id="11" name="Content Placeholder 10"/>
          <p:cNvSpPr>
            <a:spLocks noGrp="1"/>
          </p:cNvSpPr>
          <p:nvPr>
            <p:ph sz="quarter" idx="10"/>
          </p:nvPr>
        </p:nvSpPr>
        <p:spPr/>
        <p:txBody>
          <a:bodyPr/>
          <a:lstStyle/>
          <a:p>
            <a:r>
              <a:rPr lang="es-ES" dirty="0"/>
              <a:t>2</a:t>
            </a:r>
          </a:p>
        </p:txBody>
      </p:sp>
      <p:sp>
        <p:nvSpPr>
          <p:cNvPr id="4" name="Text Placeholder 9">
            <a:extLst>
              <a:ext uri="{FF2B5EF4-FFF2-40B4-BE49-F238E27FC236}">
                <a16:creationId xmlns:a16="http://schemas.microsoft.com/office/drawing/2014/main" id="{BF1D0470-F66C-4CD9-BC57-387925EED0ED}"/>
              </a:ext>
            </a:extLst>
          </p:cNvPr>
          <p:cNvSpPr>
            <a:spLocks noGrp="1"/>
          </p:cNvSpPr>
          <p:nvPr>
            <p:ph type="body" idx="1"/>
          </p:nvPr>
        </p:nvSpPr>
        <p:spPr>
          <a:xfrm>
            <a:off x="2388110" y="4171217"/>
            <a:ext cx="4266690" cy="1184275"/>
          </a:xfrm>
        </p:spPr>
        <p:txBody>
          <a:bodyPr/>
          <a:lstStyle/>
          <a:p>
            <a:r>
              <a:rPr lang="en-US" dirty="0"/>
              <a:t>Webcam controlled rover</a:t>
            </a:r>
          </a:p>
        </p:txBody>
      </p:sp>
    </p:spTree>
    <p:extLst>
      <p:ext uri="{BB962C8B-B14F-4D97-AF65-F5344CB8AC3E}">
        <p14:creationId xmlns:p14="http://schemas.microsoft.com/office/powerpoint/2010/main" val="38565166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2388110" y="2754427"/>
            <a:ext cx="4292090" cy="1362075"/>
          </a:xfrm>
        </p:spPr>
        <p:txBody>
          <a:bodyPr>
            <a:normAutofit/>
          </a:bodyPr>
          <a:lstStyle/>
          <a:p>
            <a:r>
              <a:rPr lang="es-ES" dirty="0" err="1"/>
              <a:t>Introduction</a:t>
            </a:r>
            <a:r>
              <a:rPr lang="es-ES" dirty="0"/>
              <a:t> </a:t>
            </a:r>
            <a:r>
              <a:rPr lang="es-ES" dirty="0" err="1"/>
              <a:t>of</a:t>
            </a:r>
            <a:r>
              <a:rPr lang="es-ES" dirty="0"/>
              <a:t> </a:t>
            </a:r>
            <a:r>
              <a:rPr lang="es-ES" dirty="0" err="1"/>
              <a:t>the</a:t>
            </a:r>
            <a:r>
              <a:rPr lang="es-ES" dirty="0"/>
              <a:t> robot</a:t>
            </a:r>
          </a:p>
        </p:txBody>
      </p:sp>
      <p:sp>
        <p:nvSpPr>
          <p:cNvPr id="7" name="Content Placeholder 6"/>
          <p:cNvSpPr>
            <a:spLocks noGrp="1"/>
          </p:cNvSpPr>
          <p:nvPr>
            <p:ph sz="quarter" idx="10"/>
          </p:nvPr>
        </p:nvSpPr>
        <p:spPr/>
        <p:txBody>
          <a:bodyPr>
            <a:normAutofit fontScale="77500" lnSpcReduction="20000"/>
          </a:bodyPr>
          <a:lstStyle/>
          <a:p>
            <a:r>
              <a:rPr lang="en-US" dirty="0"/>
              <a:t>2.1</a:t>
            </a:r>
          </a:p>
        </p:txBody>
      </p:sp>
    </p:spTree>
    <p:extLst>
      <p:ext uri="{BB962C8B-B14F-4D97-AF65-F5344CB8AC3E}">
        <p14:creationId xmlns:p14="http://schemas.microsoft.com/office/powerpoint/2010/main" val="3616888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1" y="6460529"/>
            <a:ext cx="1180893" cy="365125"/>
          </a:xfrm>
        </p:spPr>
        <p:txBody>
          <a:bodyPr anchor="ctr">
            <a:normAutofit/>
          </a:bodyPr>
          <a:lstStyle/>
          <a:p>
            <a:pPr>
              <a:spcAft>
                <a:spcPts val="600"/>
              </a:spcAft>
            </a:pPr>
            <a:fld id="{33C92E6B-C9E1-344F-A8D2-A6916349F0EE}" type="datetime3">
              <a:rPr lang="es-ES_tradnl" smtClean="0"/>
              <a:pPr>
                <a:spcAft>
                  <a:spcPts val="600"/>
                </a:spcAft>
              </a:pPr>
              <a:t>21.02.22</a:t>
            </a:fld>
            <a:endParaRPr lang="en-US"/>
          </a:p>
        </p:txBody>
      </p:sp>
      <p:sp>
        <p:nvSpPr>
          <p:cNvPr id="3" name="Footer Placeholder 2"/>
          <p:cNvSpPr>
            <a:spLocks noGrp="1"/>
          </p:cNvSpPr>
          <p:nvPr>
            <p:ph type="ftr" sz="quarter" idx="11"/>
          </p:nvPr>
        </p:nvSpPr>
        <p:spPr>
          <a:xfrm>
            <a:off x="2170694" y="6460529"/>
            <a:ext cx="4777367" cy="365125"/>
          </a:xfrm>
        </p:spPr>
        <p:txBody>
          <a:bodyPr anchor="ctr">
            <a:normAutofit/>
          </a:bodyPr>
          <a:lstStyle/>
          <a:p>
            <a:pPr>
              <a:spcAft>
                <a:spcPts val="600"/>
              </a:spcAft>
            </a:pPr>
            <a:r>
              <a:rPr lang="en-US"/>
              <a:t>Mondragon Unibertsitatea</a:t>
            </a:r>
          </a:p>
        </p:txBody>
      </p:sp>
      <p:sp>
        <p:nvSpPr>
          <p:cNvPr id="4" name="Slide Number Placeholder 3"/>
          <p:cNvSpPr>
            <a:spLocks noGrp="1"/>
          </p:cNvSpPr>
          <p:nvPr>
            <p:ph type="sldNum" sz="quarter" idx="12"/>
          </p:nvPr>
        </p:nvSpPr>
        <p:spPr>
          <a:xfrm>
            <a:off x="7551460" y="6460527"/>
            <a:ext cx="1167814" cy="365125"/>
          </a:xfrm>
        </p:spPr>
        <p:txBody>
          <a:bodyPr anchor="ctr">
            <a:normAutofit/>
          </a:bodyPr>
          <a:lstStyle/>
          <a:p>
            <a:pPr>
              <a:spcAft>
                <a:spcPts val="600"/>
              </a:spcAft>
            </a:pPr>
            <a:fld id="{F7356FEA-1119-414E-9BDA-0F3F06B9EA58}" type="slidenum">
              <a:rPr lang="en-US" smtClean="0"/>
              <a:pPr>
                <a:spcAft>
                  <a:spcPts val="600"/>
                </a:spcAft>
              </a:pPr>
              <a:t>23</a:t>
            </a:fld>
            <a:endParaRPr lang="en-US"/>
          </a:p>
        </p:txBody>
      </p:sp>
      <p:sp>
        <p:nvSpPr>
          <p:cNvPr id="5" name="Title 4"/>
          <p:cNvSpPr>
            <a:spLocks noGrp="1"/>
          </p:cNvSpPr>
          <p:nvPr>
            <p:ph type="title"/>
          </p:nvPr>
        </p:nvSpPr>
        <p:spPr>
          <a:xfrm>
            <a:off x="422032" y="472037"/>
            <a:ext cx="7664693" cy="428157"/>
          </a:xfrm>
        </p:spPr>
        <p:txBody>
          <a:bodyPr anchor="ctr">
            <a:normAutofit/>
          </a:bodyPr>
          <a:lstStyle/>
          <a:p>
            <a:pPr>
              <a:lnSpc>
                <a:spcPct val="90000"/>
              </a:lnSpc>
            </a:pPr>
            <a:r>
              <a:rPr lang="es-ES" sz="2400" dirty="0"/>
              <a:t>Webcam </a:t>
            </a:r>
            <a:r>
              <a:rPr lang="es-ES" sz="2400" dirty="0" err="1"/>
              <a:t>Controlled</a:t>
            </a:r>
            <a:r>
              <a:rPr lang="es-ES" sz="2400" dirty="0"/>
              <a:t> Rover</a:t>
            </a:r>
          </a:p>
        </p:txBody>
      </p:sp>
      <p:sp>
        <p:nvSpPr>
          <p:cNvPr id="8" name="Content Placeholder 5">
            <a:extLst>
              <a:ext uri="{FF2B5EF4-FFF2-40B4-BE49-F238E27FC236}">
                <a16:creationId xmlns:a16="http://schemas.microsoft.com/office/drawing/2014/main" id="{C2138931-4D32-4DBD-8E06-92DF46E495D7}"/>
              </a:ext>
            </a:extLst>
          </p:cNvPr>
          <p:cNvSpPr>
            <a:spLocks noGrp="1"/>
          </p:cNvSpPr>
          <p:nvPr>
            <p:ph idx="1"/>
          </p:nvPr>
        </p:nvSpPr>
        <p:spPr>
          <a:xfrm>
            <a:off x="422030" y="1463582"/>
            <a:ext cx="3987692" cy="4778597"/>
          </a:xfrm>
        </p:spPr>
        <p:txBody>
          <a:bodyPr>
            <a:normAutofit/>
          </a:bodyPr>
          <a:lstStyle/>
          <a:p>
            <a:pPr marL="0" indent="0">
              <a:lnSpc>
                <a:spcPct val="90000"/>
              </a:lnSpc>
              <a:buNone/>
            </a:pPr>
            <a:r>
              <a:rPr lang="en-US" dirty="0"/>
              <a:t>The webcam-controlled rover is about a programmable robot that with the help of an image processing algorithm can be targeted. </a:t>
            </a:r>
          </a:p>
          <a:p>
            <a:pPr marL="0" indent="0">
              <a:lnSpc>
                <a:spcPct val="90000"/>
              </a:lnSpc>
              <a:buNone/>
            </a:pPr>
            <a:r>
              <a:rPr lang="en-US" dirty="0"/>
              <a:t>
A </a:t>
            </a:r>
            <a:r>
              <a:rPr lang="en-US" dirty="0" err="1"/>
              <a:t>colour</a:t>
            </a:r>
            <a:r>
              <a:rPr lang="en-US" dirty="0"/>
              <a:t>-coded sticker will be installed on top of the rover, which will serve as a marker that will help the image processing algorithm and its webcam detect the robot's location and orientation.</a:t>
            </a:r>
            <a:endParaRPr lang="es-ES" sz="1900" dirty="0"/>
          </a:p>
        </p:txBody>
      </p:sp>
      <p:pic>
        <p:nvPicPr>
          <p:cNvPr id="9" name="Gráfico 8">
            <a:extLst>
              <a:ext uri="{FF2B5EF4-FFF2-40B4-BE49-F238E27FC236}">
                <a16:creationId xmlns:a16="http://schemas.microsoft.com/office/drawing/2014/main" id="{4952AC6D-D39A-479A-AC12-3AA1CB5D650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882747" y="3838207"/>
            <a:ext cx="1571625" cy="323850"/>
          </a:xfrm>
          <a:prstGeom prst="rect">
            <a:avLst/>
          </a:prstGeom>
        </p:spPr>
      </p:pic>
      <p:pic>
        <p:nvPicPr>
          <p:cNvPr id="1026" name="Picture 2" descr="AEK-CH5-SC5.6-RECOMMENDED-POSITION">
            <a:extLst>
              <a:ext uri="{FF2B5EF4-FFF2-40B4-BE49-F238E27FC236}">
                <a16:creationId xmlns:a16="http://schemas.microsoft.com/office/drawing/2014/main" id="{E3192982-2A19-42DA-BE61-A549281F1A1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36850" y="1289379"/>
            <a:ext cx="4127232" cy="232156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39462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2388110" y="2754427"/>
            <a:ext cx="4292090" cy="1362075"/>
          </a:xfrm>
        </p:spPr>
        <p:txBody>
          <a:bodyPr>
            <a:normAutofit/>
          </a:bodyPr>
          <a:lstStyle/>
          <a:p>
            <a:r>
              <a:rPr lang="es-ES" dirty="0" err="1"/>
              <a:t>Working</a:t>
            </a:r>
            <a:r>
              <a:rPr lang="es-ES" dirty="0"/>
              <a:t> </a:t>
            </a:r>
            <a:r>
              <a:rPr lang="es-ES" dirty="0" err="1"/>
              <a:t>with</a:t>
            </a:r>
            <a:r>
              <a:rPr lang="es-ES" dirty="0"/>
              <a:t> Matlab/</a:t>
            </a:r>
            <a:r>
              <a:rPr lang="es-ES" dirty="0" err="1"/>
              <a:t>Simulink</a:t>
            </a:r>
            <a:endParaRPr lang="es-ES" dirty="0"/>
          </a:p>
        </p:txBody>
      </p:sp>
      <p:sp>
        <p:nvSpPr>
          <p:cNvPr id="7" name="Content Placeholder 6"/>
          <p:cNvSpPr>
            <a:spLocks noGrp="1"/>
          </p:cNvSpPr>
          <p:nvPr>
            <p:ph sz="quarter" idx="10"/>
          </p:nvPr>
        </p:nvSpPr>
        <p:spPr/>
        <p:txBody>
          <a:bodyPr>
            <a:normAutofit fontScale="77500" lnSpcReduction="20000"/>
          </a:bodyPr>
          <a:lstStyle/>
          <a:p>
            <a:r>
              <a:rPr lang="en-US" dirty="0"/>
              <a:t>2.2</a:t>
            </a:r>
          </a:p>
        </p:txBody>
      </p:sp>
    </p:spTree>
    <p:extLst>
      <p:ext uri="{BB962C8B-B14F-4D97-AF65-F5344CB8AC3E}">
        <p14:creationId xmlns:p14="http://schemas.microsoft.com/office/powerpoint/2010/main" val="7856949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1" y="6460529"/>
            <a:ext cx="1180893" cy="365125"/>
          </a:xfrm>
        </p:spPr>
        <p:txBody>
          <a:bodyPr anchor="ctr">
            <a:normAutofit/>
          </a:bodyPr>
          <a:lstStyle/>
          <a:p>
            <a:pPr>
              <a:spcAft>
                <a:spcPts val="600"/>
              </a:spcAft>
            </a:pPr>
            <a:fld id="{33C92E6B-C9E1-344F-A8D2-A6916349F0EE}" type="datetime3">
              <a:rPr lang="es-ES_tradnl" smtClean="0"/>
              <a:pPr>
                <a:spcAft>
                  <a:spcPts val="600"/>
                </a:spcAft>
              </a:pPr>
              <a:t>21.02.22</a:t>
            </a:fld>
            <a:endParaRPr lang="en-US"/>
          </a:p>
        </p:txBody>
      </p:sp>
      <p:sp>
        <p:nvSpPr>
          <p:cNvPr id="3" name="Footer Placeholder 2"/>
          <p:cNvSpPr>
            <a:spLocks noGrp="1"/>
          </p:cNvSpPr>
          <p:nvPr>
            <p:ph type="ftr" sz="quarter" idx="11"/>
          </p:nvPr>
        </p:nvSpPr>
        <p:spPr>
          <a:xfrm>
            <a:off x="2170694" y="6460529"/>
            <a:ext cx="4777367" cy="365125"/>
          </a:xfrm>
        </p:spPr>
        <p:txBody>
          <a:bodyPr anchor="ctr">
            <a:normAutofit/>
          </a:bodyPr>
          <a:lstStyle/>
          <a:p>
            <a:pPr>
              <a:spcAft>
                <a:spcPts val="600"/>
              </a:spcAft>
            </a:pPr>
            <a:r>
              <a:rPr lang="en-US" dirty="0"/>
              <a:t>Mondragon </a:t>
            </a:r>
            <a:r>
              <a:rPr lang="en-US" dirty="0" err="1"/>
              <a:t>Unibertsitatea</a:t>
            </a:r>
            <a:endParaRPr lang="en-US" dirty="0"/>
          </a:p>
        </p:txBody>
      </p:sp>
      <p:sp>
        <p:nvSpPr>
          <p:cNvPr id="4" name="Slide Number Placeholder 3"/>
          <p:cNvSpPr>
            <a:spLocks noGrp="1"/>
          </p:cNvSpPr>
          <p:nvPr>
            <p:ph type="sldNum" sz="quarter" idx="12"/>
          </p:nvPr>
        </p:nvSpPr>
        <p:spPr>
          <a:xfrm>
            <a:off x="7551460" y="6460527"/>
            <a:ext cx="1167814" cy="365125"/>
          </a:xfrm>
        </p:spPr>
        <p:txBody>
          <a:bodyPr anchor="ctr">
            <a:normAutofit/>
          </a:bodyPr>
          <a:lstStyle/>
          <a:p>
            <a:pPr>
              <a:spcAft>
                <a:spcPts val="600"/>
              </a:spcAft>
            </a:pPr>
            <a:fld id="{F7356FEA-1119-414E-9BDA-0F3F06B9EA58}" type="slidenum">
              <a:rPr lang="en-US" smtClean="0"/>
              <a:pPr>
                <a:spcAft>
                  <a:spcPts val="600"/>
                </a:spcAft>
              </a:pPr>
              <a:t>25</a:t>
            </a:fld>
            <a:endParaRPr lang="en-US"/>
          </a:p>
        </p:txBody>
      </p:sp>
      <p:sp>
        <p:nvSpPr>
          <p:cNvPr id="5" name="Title 4"/>
          <p:cNvSpPr>
            <a:spLocks noGrp="1"/>
          </p:cNvSpPr>
          <p:nvPr>
            <p:ph type="title"/>
          </p:nvPr>
        </p:nvSpPr>
        <p:spPr>
          <a:xfrm>
            <a:off x="422032" y="472037"/>
            <a:ext cx="7664693" cy="428157"/>
          </a:xfrm>
        </p:spPr>
        <p:txBody>
          <a:bodyPr anchor="ctr">
            <a:noAutofit/>
          </a:bodyPr>
          <a:lstStyle/>
          <a:p>
            <a:pPr>
              <a:lnSpc>
                <a:spcPct val="90000"/>
              </a:lnSpc>
            </a:pPr>
            <a:r>
              <a:rPr lang="en-US" sz="2300" b="0" dirty="0"/>
              <a:t>Control the position and direction of the rover</a:t>
            </a:r>
            <a:endParaRPr lang="es-ES" sz="2300" dirty="0"/>
          </a:p>
        </p:txBody>
      </p:sp>
      <p:pic>
        <p:nvPicPr>
          <p:cNvPr id="52" name="Imagen 51" descr="Logotipo, nombre de la empresa&#10;&#10;Descripción generada automáticamente">
            <a:extLst>
              <a:ext uri="{FF2B5EF4-FFF2-40B4-BE49-F238E27FC236}">
                <a16:creationId xmlns:a16="http://schemas.microsoft.com/office/drawing/2014/main" id="{74B54450-76CC-4120-845B-BEC9E1563ED3}"/>
              </a:ext>
            </a:extLst>
          </p:cNvPr>
          <p:cNvPicPr>
            <a:picLocks noChangeAspect="1"/>
          </p:cNvPicPr>
          <p:nvPr/>
        </p:nvPicPr>
        <p:blipFill rotWithShape="1">
          <a:blip r:embed="rId3"/>
          <a:srcRect t="31889" b="23023"/>
          <a:stretch/>
        </p:blipFill>
        <p:spPr>
          <a:xfrm>
            <a:off x="123619" y="5700481"/>
            <a:ext cx="3028950" cy="682841"/>
          </a:xfrm>
          <a:prstGeom prst="rect">
            <a:avLst/>
          </a:prstGeom>
        </p:spPr>
      </p:pic>
      <p:pic>
        <p:nvPicPr>
          <p:cNvPr id="56" name="Imagen 55" descr="Texto&#10;&#10;Descripción generada automáticamente">
            <a:extLst>
              <a:ext uri="{FF2B5EF4-FFF2-40B4-BE49-F238E27FC236}">
                <a16:creationId xmlns:a16="http://schemas.microsoft.com/office/drawing/2014/main" id="{90DF6543-FC34-4906-9248-1DA2E9E5C048}"/>
              </a:ext>
            </a:extLst>
          </p:cNvPr>
          <p:cNvPicPr>
            <a:picLocks noChangeAspect="1"/>
          </p:cNvPicPr>
          <p:nvPr/>
        </p:nvPicPr>
        <p:blipFill>
          <a:blip r:embed="rId4"/>
          <a:stretch>
            <a:fillRect/>
          </a:stretch>
        </p:blipFill>
        <p:spPr>
          <a:xfrm>
            <a:off x="3339643" y="5674528"/>
            <a:ext cx="2317930" cy="662266"/>
          </a:xfrm>
          <a:prstGeom prst="rect">
            <a:avLst/>
          </a:prstGeom>
        </p:spPr>
      </p:pic>
      <p:sp>
        <p:nvSpPr>
          <p:cNvPr id="21" name="Content Placeholder 5">
            <a:extLst>
              <a:ext uri="{FF2B5EF4-FFF2-40B4-BE49-F238E27FC236}">
                <a16:creationId xmlns:a16="http://schemas.microsoft.com/office/drawing/2014/main" id="{028942E0-2D96-42DB-8D96-A0ED784610CD}"/>
              </a:ext>
            </a:extLst>
          </p:cNvPr>
          <p:cNvSpPr>
            <a:spLocks noGrp="1"/>
          </p:cNvSpPr>
          <p:nvPr>
            <p:ph idx="1"/>
          </p:nvPr>
        </p:nvSpPr>
        <p:spPr>
          <a:xfrm>
            <a:off x="422032" y="1338720"/>
            <a:ext cx="8208784" cy="3930834"/>
          </a:xfrm>
        </p:spPr>
        <p:txBody>
          <a:bodyPr>
            <a:normAutofit/>
          </a:bodyPr>
          <a:lstStyle/>
          <a:p>
            <a:r>
              <a:rPr lang="en-US" dirty="0"/>
              <a:t>As the rover moves it is necessary to know its location. Using a webcam you can get at all times photographs will run a location algorithm</a:t>
            </a:r>
            <a:r>
              <a:rPr lang="es-ES" dirty="0"/>
              <a:t>:</a:t>
            </a:r>
          </a:p>
          <a:p>
            <a:pPr lvl="1"/>
            <a:r>
              <a:rPr lang="es-ES" dirty="0" err="1"/>
              <a:t>Location</a:t>
            </a:r>
            <a:r>
              <a:rPr lang="es-ES" dirty="0"/>
              <a:t> </a:t>
            </a:r>
            <a:r>
              <a:rPr lang="es-ES" dirty="0" err="1"/>
              <a:t>calculation</a:t>
            </a:r>
            <a:r>
              <a:rPr lang="es-ES" dirty="0"/>
              <a:t> (</a:t>
            </a:r>
            <a:r>
              <a:rPr lang="es-ES" dirty="0" err="1"/>
              <a:t>x,y</a:t>
            </a:r>
            <a:r>
              <a:rPr lang="es-ES" dirty="0"/>
              <a:t>)</a:t>
            </a:r>
          </a:p>
          <a:p>
            <a:pPr lvl="1"/>
            <a:r>
              <a:rPr lang="es-ES" dirty="0"/>
              <a:t>Rover </a:t>
            </a:r>
            <a:r>
              <a:rPr lang="es-ES" dirty="0" err="1"/>
              <a:t>direction</a:t>
            </a:r>
            <a:r>
              <a:rPr lang="es-ES" dirty="0"/>
              <a:t> </a:t>
            </a:r>
            <a:r>
              <a:rPr lang="es-ES" dirty="0" err="1"/>
              <a:t>calculation</a:t>
            </a:r>
            <a:r>
              <a:rPr lang="es-ES" dirty="0"/>
              <a:t> (</a:t>
            </a:r>
            <a:r>
              <a:rPr lang="es-ES" dirty="0" err="1"/>
              <a:t>angle</a:t>
            </a:r>
            <a:r>
              <a:rPr lang="es-ES" dirty="0"/>
              <a:t>). </a:t>
            </a:r>
          </a:p>
          <a:p>
            <a:r>
              <a:rPr lang="en-US" dirty="0"/>
              <a:t>Movement shall be restricted to an area which is designated and which shall be designated as a field</a:t>
            </a:r>
            <a:r>
              <a:rPr lang="es-ES" dirty="0"/>
              <a:t>.</a:t>
            </a:r>
          </a:p>
          <a:p>
            <a:pPr marL="0" indent="0">
              <a:lnSpc>
                <a:spcPct val="90000"/>
              </a:lnSpc>
              <a:buNone/>
            </a:pPr>
            <a:endParaRPr lang="es-ES" sz="1900" dirty="0"/>
          </a:p>
        </p:txBody>
      </p:sp>
    </p:spTree>
    <p:extLst>
      <p:ext uri="{BB962C8B-B14F-4D97-AF65-F5344CB8AC3E}">
        <p14:creationId xmlns:p14="http://schemas.microsoft.com/office/powerpoint/2010/main" val="19108391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1" y="6460529"/>
            <a:ext cx="1180893" cy="365125"/>
          </a:xfrm>
        </p:spPr>
        <p:txBody>
          <a:bodyPr anchor="ctr">
            <a:normAutofit/>
          </a:bodyPr>
          <a:lstStyle/>
          <a:p>
            <a:pPr>
              <a:spcAft>
                <a:spcPts val="600"/>
              </a:spcAft>
            </a:pPr>
            <a:fld id="{33C92E6B-C9E1-344F-A8D2-A6916349F0EE}" type="datetime3">
              <a:rPr lang="es-ES_tradnl" smtClean="0"/>
              <a:pPr>
                <a:spcAft>
                  <a:spcPts val="600"/>
                </a:spcAft>
              </a:pPr>
              <a:t>21.02.22</a:t>
            </a:fld>
            <a:endParaRPr lang="en-US"/>
          </a:p>
        </p:txBody>
      </p:sp>
      <p:sp>
        <p:nvSpPr>
          <p:cNvPr id="3" name="Footer Placeholder 2"/>
          <p:cNvSpPr>
            <a:spLocks noGrp="1"/>
          </p:cNvSpPr>
          <p:nvPr>
            <p:ph type="ftr" sz="quarter" idx="11"/>
          </p:nvPr>
        </p:nvSpPr>
        <p:spPr>
          <a:xfrm>
            <a:off x="2170694" y="6460529"/>
            <a:ext cx="4777367" cy="365125"/>
          </a:xfrm>
        </p:spPr>
        <p:txBody>
          <a:bodyPr anchor="ctr">
            <a:normAutofit/>
          </a:bodyPr>
          <a:lstStyle/>
          <a:p>
            <a:pPr>
              <a:spcAft>
                <a:spcPts val="600"/>
              </a:spcAft>
            </a:pPr>
            <a:r>
              <a:rPr lang="en-US" dirty="0"/>
              <a:t>Mondragon </a:t>
            </a:r>
            <a:r>
              <a:rPr lang="en-US" dirty="0" err="1"/>
              <a:t>Unibertsitatea</a:t>
            </a:r>
            <a:endParaRPr lang="en-US" dirty="0"/>
          </a:p>
        </p:txBody>
      </p:sp>
      <p:sp>
        <p:nvSpPr>
          <p:cNvPr id="4" name="Slide Number Placeholder 3"/>
          <p:cNvSpPr>
            <a:spLocks noGrp="1"/>
          </p:cNvSpPr>
          <p:nvPr>
            <p:ph type="sldNum" sz="quarter" idx="12"/>
          </p:nvPr>
        </p:nvSpPr>
        <p:spPr>
          <a:xfrm>
            <a:off x="7551460" y="6460527"/>
            <a:ext cx="1167814" cy="365125"/>
          </a:xfrm>
        </p:spPr>
        <p:txBody>
          <a:bodyPr anchor="ctr">
            <a:normAutofit/>
          </a:bodyPr>
          <a:lstStyle/>
          <a:p>
            <a:pPr>
              <a:spcAft>
                <a:spcPts val="600"/>
              </a:spcAft>
            </a:pPr>
            <a:fld id="{F7356FEA-1119-414E-9BDA-0F3F06B9EA58}" type="slidenum">
              <a:rPr lang="en-US" smtClean="0"/>
              <a:pPr>
                <a:spcAft>
                  <a:spcPts val="600"/>
                </a:spcAft>
              </a:pPr>
              <a:t>26</a:t>
            </a:fld>
            <a:endParaRPr lang="en-US"/>
          </a:p>
        </p:txBody>
      </p:sp>
      <p:sp>
        <p:nvSpPr>
          <p:cNvPr id="5" name="Title 4"/>
          <p:cNvSpPr>
            <a:spLocks noGrp="1"/>
          </p:cNvSpPr>
          <p:nvPr>
            <p:ph type="title"/>
          </p:nvPr>
        </p:nvSpPr>
        <p:spPr>
          <a:xfrm>
            <a:off x="422032" y="472037"/>
            <a:ext cx="7664693" cy="428157"/>
          </a:xfrm>
        </p:spPr>
        <p:txBody>
          <a:bodyPr anchor="ctr">
            <a:normAutofit fontScale="90000"/>
          </a:bodyPr>
          <a:lstStyle/>
          <a:p>
            <a:pPr>
              <a:lnSpc>
                <a:spcPct val="90000"/>
              </a:lnSpc>
            </a:pPr>
            <a:r>
              <a:rPr lang="es-ES" b="0" dirty="0"/>
              <a:t>Controlar la posición y dirección del </a:t>
            </a:r>
            <a:r>
              <a:rPr lang="es-ES" b="0" dirty="0" err="1"/>
              <a:t>rover</a:t>
            </a:r>
            <a:endParaRPr lang="es-ES" sz="2400" dirty="0"/>
          </a:p>
        </p:txBody>
      </p:sp>
      <p:graphicFrame>
        <p:nvGraphicFramePr>
          <p:cNvPr id="8" name="Diagrama 7">
            <a:extLst>
              <a:ext uri="{FF2B5EF4-FFF2-40B4-BE49-F238E27FC236}">
                <a16:creationId xmlns:a16="http://schemas.microsoft.com/office/drawing/2014/main" id="{BC66FC81-6AE2-4970-8FA2-6212914681CB}"/>
              </a:ext>
            </a:extLst>
          </p:cNvPr>
          <p:cNvGraphicFramePr/>
          <p:nvPr>
            <p:extLst>
              <p:ext uri="{D42A27DB-BD31-4B8C-83A1-F6EECF244321}">
                <p14:modId xmlns:p14="http://schemas.microsoft.com/office/powerpoint/2010/main" val="777333617"/>
              </p:ext>
            </p:extLst>
          </p:nvPr>
        </p:nvGraphicFramePr>
        <p:xfrm>
          <a:off x="470120" y="2195235"/>
          <a:ext cx="4009859" cy="21488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9" name="Diagrama 8">
            <a:extLst>
              <a:ext uri="{FF2B5EF4-FFF2-40B4-BE49-F238E27FC236}">
                <a16:creationId xmlns:a16="http://schemas.microsoft.com/office/drawing/2014/main" id="{2394CA0D-26CC-4FB8-9890-545F32D56F56}"/>
              </a:ext>
            </a:extLst>
          </p:cNvPr>
          <p:cNvGraphicFramePr/>
          <p:nvPr>
            <p:extLst>
              <p:ext uri="{D42A27DB-BD31-4B8C-83A1-F6EECF244321}">
                <p14:modId xmlns:p14="http://schemas.microsoft.com/office/powerpoint/2010/main" val="3276015274"/>
              </p:ext>
            </p:extLst>
          </p:nvPr>
        </p:nvGraphicFramePr>
        <p:xfrm>
          <a:off x="4985384" y="2230646"/>
          <a:ext cx="3396615" cy="2516613"/>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pSp>
        <p:nvGrpSpPr>
          <p:cNvPr id="13" name="Grupo 12">
            <a:extLst>
              <a:ext uri="{FF2B5EF4-FFF2-40B4-BE49-F238E27FC236}">
                <a16:creationId xmlns:a16="http://schemas.microsoft.com/office/drawing/2014/main" id="{F923C292-04AE-46D8-8C2A-B05E55627A55}"/>
              </a:ext>
            </a:extLst>
          </p:cNvPr>
          <p:cNvGrpSpPr/>
          <p:nvPr/>
        </p:nvGrpSpPr>
        <p:grpSpPr>
          <a:xfrm>
            <a:off x="785890" y="1367858"/>
            <a:ext cx="3207887" cy="652634"/>
            <a:chOff x="0" y="0"/>
            <a:chExt cx="3207887" cy="472744"/>
          </a:xfrm>
        </p:grpSpPr>
        <p:sp>
          <p:nvSpPr>
            <p:cNvPr id="14" name="Rectángulo: esquinas redondeadas 13">
              <a:extLst>
                <a:ext uri="{FF2B5EF4-FFF2-40B4-BE49-F238E27FC236}">
                  <a16:creationId xmlns:a16="http://schemas.microsoft.com/office/drawing/2014/main" id="{7983A9EF-5099-4725-9146-5E0E5BB59452}"/>
                </a:ext>
              </a:extLst>
            </p:cNvPr>
            <p:cNvSpPr/>
            <p:nvPr/>
          </p:nvSpPr>
          <p:spPr>
            <a:xfrm>
              <a:off x="0" y="0"/>
              <a:ext cx="3207887" cy="472744"/>
            </a:xfrm>
            <a:prstGeom prst="roundRect">
              <a:avLst>
                <a:gd name="adj" fmla="val 10000"/>
              </a:avLst>
            </a:prstGeom>
            <a:solidFill>
              <a:schemeClr val="accent2"/>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pPr algn="ctr"/>
              <a:endParaRPr lang="es-ES" dirty="0"/>
            </a:p>
          </p:txBody>
        </p:sp>
        <p:sp>
          <p:nvSpPr>
            <p:cNvPr id="15" name="Rectángulo: esquinas redondeadas 4">
              <a:extLst>
                <a:ext uri="{FF2B5EF4-FFF2-40B4-BE49-F238E27FC236}">
                  <a16:creationId xmlns:a16="http://schemas.microsoft.com/office/drawing/2014/main" id="{92C197B7-B442-4732-9972-0C8BB6B9E6EC}"/>
                </a:ext>
              </a:extLst>
            </p:cNvPr>
            <p:cNvSpPr txBox="1"/>
            <p:nvPr/>
          </p:nvSpPr>
          <p:spPr>
            <a:xfrm>
              <a:off x="13845" y="13846"/>
              <a:ext cx="3194041" cy="44505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s-ES" dirty="0" err="1"/>
                <a:t>Environment</a:t>
              </a:r>
              <a:r>
                <a:rPr lang="es-ES" dirty="0"/>
                <a:t> </a:t>
              </a:r>
              <a:r>
                <a:rPr lang="es-ES" dirty="0" err="1"/>
                <a:t>creation</a:t>
              </a:r>
              <a:r>
                <a:rPr lang="es-ES" dirty="0"/>
                <a:t> and </a:t>
              </a:r>
              <a:r>
                <a:rPr lang="es-ES" dirty="0" err="1"/>
                <a:t>calibration</a:t>
              </a:r>
              <a:endParaRPr lang="es-ES" sz="1800" kern="1200" dirty="0"/>
            </a:p>
          </p:txBody>
        </p:sp>
      </p:grpSp>
      <p:grpSp>
        <p:nvGrpSpPr>
          <p:cNvPr id="16" name="Grupo 15">
            <a:extLst>
              <a:ext uri="{FF2B5EF4-FFF2-40B4-BE49-F238E27FC236}">
                <a16:creationId xmlns:a16="http://schemas.microsoft.com/office/drawing/2014/main" id="{2BAEDF66-0874-4B1C-ACF5-C1F74D7A6798}"/>
              </a:ext>
            </a:extLst>
          </p:cNvPr>
          <p:cNvGrpSpPr/>
          <p:nvPr/>
        </p:nvGrpSpPr>
        <p:grpSpPr>
          <a:xfrm>
            <a:off x="5107803" y="1325885"/>
            <a:ext cx="3207887" cy="652634"/>
            <a:chOff x="0" y="0"/>
            <a:chExt cx="3207887" cy="472744"/>
          </a:xfrm>
        </p:grpSpPr>
        <p:sp>
          <p:nvSpPr>
            <p:cNvPr id="17" name="Rectángulo: esquinas redondeadas 16">
              <a:extLst>
                <a:ext uri="{FF2B5EF4-FFF2-40B4-BE49-F238E27FC236}">
                  <a16:creationId xmlns:a16="http://schemas.microsoft.com/office/drawing/2014/main" id="{2986051C-9432-4472-898D-1C22B2F0AB23}"/>
                </a:ext>
              </a:extLst>
            </p:cNvPr>
            <p:cNvSpPr/>
            <p:nvPr/>
          </p:nvSpPr>
          <p:spPr>
            <a:xfrm>
              <a:off x="0" y="0"/>
              <a:ext cx="3207887" cy="472744"/>
            </a:xfrm>
            <a:prstGeom prst="roundRect">
              <a:avLst>
                <a:gd name="adj" fmla="val 10000"/>
              </a:avLst>
            </a:prstGeom>
            <a:solidFill>
              <a:schemeClr val="accent2"/>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pPr algn="ctr"/>
              <a:endParaRPr lang="es-ES" dirty="0"/>
            </a:p>
          </p:txBody>
        </p:sp>
        <p:sp>
          <p:nvSpPr>
            <p:cNvPr id="18" name="Rectángulo: esquinas redondeadas 4">
              <a:extLst>
                <a:ext uri="{FF2B5EF4-FFF2-40B4-BE49-F238E27FC236}">
                  <a16:creationId xmlns:a16="http://schemas.microsoft.com/office/drawing/2014/main" id="{A97384B1-E8F3-46ED-8BFD-9415DD90114F}"/>
                </a:ext>
              </a:extLst>
            </p:cNvPr>
            <p:cNvSpPr txBox="1"/>
            <p:nvPr/>
          </p:nvSpPr>
          <p:spPr>
            <a:xfrm>
              <a:off x="13845" y="13846"/>
              <a:ext cx="3194041" cy="44505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s-ES" dirty="0" err="1"/>
                <a:t>Runtime</a:t>
              </a:r>
              <a:endParaRPr lang="es-ES" sz="1800" kern="1200" dirty="0"/>
            </a:p>
          </p:txBody>
        </p:sp>
      </p:grpSp>
      <p:sp>
        <p:nvSpPr>
          <p:cNvPr id="10" name="Rectángulo 9">
            <a:extLst>
              <a:ext uri="{FF2B5EF4-FFF2-40B4-BE49-F238E27FC236}">
                <a16:creationId xmlns:a16="http://schemas.microsoft.com/office/drawing/2014/main" id="{DB24408A-EAE7-4CF0-90A0-E695198D9AFD}"/>
              </a:ext>
            </a:extLst>
          </p:cNvPr>
          <p:cNvSpPr/>
          <p:nvPr/>
        </p:nvSpPr>
        <p:spPr>
          <a:xfrm>
            <a:off x="4784986" y="1249679"/>
            <a:ext cx="3764654" cy="3654871"/>
          </a:xfrm>
          <a:prstGeom prst="rect">
            <a:avLst/>
          </a:prstGeom>
          <a:no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dirty="0"/>
          </a:p>
        </p:txBody>
      </p:sp>
      <p:sp>
        <p:nvSpPr>
          <p:cNvPr id="20" name="Rectángulo 19">
            <a:extLst>
              <a:ext uri="{FF2B5EF4-FFF2-40B4-BE49-F238E27FC236}">
                <a16:creationId xmlns:a16="http://schemas.microsoft.com/office/drawing/2014/main" id="{3E4FE9C1-9ED8-44F5-840F-E61EF4045807}"/>
              </a:ext>
            </a:extLst>
          </p:cNvPr>
          <p:cNvSpPr/>
          <p:nvPr/>
        </p:nvSpPr>
        <p:spPr>
          <a:xfrm>
            <a:off x="388620" y="1249680"/>
            <a:ext cx="4183380" cy="3672840"/>
          </a:xfrm>
          <a:prstGeom prst="rect">
            <a:avLst/>
          </a:prstGeom>
          <a:no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dirty="0"/>
          </a:p>
        </p:txBody>
      </p:sp>
    </p:spTree>
    <p:extLst>
      <p:ext uri="{BB962C8B-B14F-4D97-AF65-F5344CB8AC3E}">
        <p14:creationId xmlns:p14="http://schemas.microsoft.com/office/powerpoint/2010/main" val="40955162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1" y="6460529"/>
            <a:ext cx="1180893" cy="365125"/>
          </a:xfrm>
        </p:spPr>
        <p:txBody>
          <a:bodyPr anchor="ctr">
            <a:normAutofit/>
          </a:bodyPr>
          <a:lstStyle/>
          <a:p>
            <a:pPr>
              <a:spcAft>
                <a:spcPts val="600"/>
              </a:spcAft>
            </a:pPr>
            <a:fld id="{33C92E6B-C9E1-344F-A8D2-A6916349F0EE}" type="datetime3">
              <a:rPr lang="es-ES_tradnl" smtClean="0"/>
              <a:pPr>
                <a:spcAft>
                  <a:spcPts val="600"/>
                </a:spcAft>
              </a:pPr>
              <a:t>21.02.22</a:t>
            </a:fld>
            <a:endParaRPr lang="en-US"/>
          </a:p>
        </p:txBody>
      </p:sp>
      <p:sp>
        <p:nvSpPr>
          <p:cNvPr id="3" name="Footer Placeholder 2"/>
          <p:cNvSpPr>
            <a:spLocks noGrp="1"/>
          </p:cNvSpPr>
          <p:nvPr>
            <p:ph type="ftr" sz="quarter" idx="11"/>
          </p:nvPr>
        </p:nvSpPr>
        <p:spPr>
          <a:xfrm>
            <a:off x="2170694" y="6460529"/>
            <a:ext cx="4777367" cy="365125"/>
          </a:xfrm>
        </p:spPr>
        <p:txBody>
          <a:bodyPr anchor="ctr">
            <a:normAutofit/>
          </a:bodyPr>
          <a:lstStyle/>
          <a:p>
            <a:pPr>
              <a:spcAft>
                <a:spcPts val="600"/>
              </a:spcAft>
            </a:pPr>
            <a:r>
              <a:rPr lang="en-US" dirty="0"/>
              <a:t>Mondragon </a:t>
            </a:r>
            <a:r>
              <a:rPr lang="en-US" dirty="0" err="1"/>
              <a:t>Unibertsitatea</a:t>
            </a:r>
            <a:endParaRPr lang="en-US" dirty="0"/>
          </a:p>
        </p:txBody>
      </p:sp>
      <p:sp>
        <p:nvSpPr>
          <p:cNvPr id="4" name="Slide Number Placeholder 3"/>
          <p:cNvSpPr>
            <a:spLocks noGrp="1"/>
          </p:cNvSpPr>
          <p:nvPr>
            <p:ph type="sldNum" sz="quarter" idx="12"/>
          </p:nvPr>
        </p:nvSpPr>
        <p:spPr>
          <a:xfrm>
            <a:off x="7551460" y="6460527"/>
            <a:ext cx="1167814" cy="365125"/>
          </a:xfrm>
        </p:spPr>
        <p:txBody>
          <a:bodyPr anchor="ctr">
            <a:normAutofit/>
          </a:bodyPr>
          <a:lstStyle/>
          <a:p>
            <a:pPr>
              <a:spcAft>
                <a:spcPts val="600"/>
              </a:spcAft>
            </a:pPr>
            <a:fld id="{F7356FEA-1119-414E-9BDA-0F3F06B9EA58}" type="slidenum">
              <a:rPr lang="en-US" smtClean="0"/>
              <a:pPr>
                <a:spcAft>
                  <a:spcPts val="600"/>
                </a:spcAft>
              </a:pPr>
              <a:t>27</a:t>
            </a:fld>
            <a:endParaRPr lang="en-US"/>
          </a:p>
        </p:txBody>
      </p:sp>
      <p:sp>
        <p:nvSpPr>
          <p:cNvPr id="5" name="Title 4"/>
          <p:cNvSpPr>
            <a:spLocks noGrp="1"/>
          </p:cNvSpPr>
          <p:nvPr>
            <p:ph type="title"/>
          </p:nvPr>
        </p:nvSpPr>
        <p:spPr>
          <a:xfrm>
            <a:off x="422032" y="472037"/>
            <a:ext cx="7664693" cy="428157"/>
          </a:xfrm>
        </p:spPr>
        <p:txBody>
          <a:bodyPr anchor="ctr">
            <a:normAutofit fontScale="90000"/>
          </a:bodyPr>
          <a:lstStyle/>
          <a:p>
            <a:pPr>
              <a:lnSpc>
                <a:spcPct val="90000"/>
              </a:lnSpc>
            </a:pPr>
            <a:r>
              <a:rPr lang="es-ES" b="0" dirty="0" err="1"/>
              <a:t>Generating</a:t>
            </a:r>
            <a:r>
              <a:rPr lang="es-ES" b="0" dirty="0"/>
              <a:t> </a:t>
            </a:r>
            <a:r>
              <a:rPr lang="es-ES" b="0" dirty="0" err="1"/>
              <a:t>the</a:t>
            </a:r>
            <a:r>
              <a:rPr lang="es-ES" b="0" dirty="0"/>
              <a:t> </a:t>
            </a:r>
            <a:r>
              <a:rPr lang="es-ES" b="0" dirty="0" err="1"/>
              <a:t>field</a:t>
            </a:r>
            <a:endParaRPr lang="es-ES" sz="2400" dirty="0"/>
          </a:p>
        </p:txBody>
      </p:sp>
      <p:sp>
        <p:nvSpPr>
          <p:cNvPr id="21" name="Content Placeholder 5">
            <a:extLst>
              <a:ext uri="{FF2B5EF4-FFF2-40B4-BE49-F238E27FC236}">
                <a16:creationId xmlns:a16="http://schemas.microsoft.com/office/drawing/2014/main" id="{028942E0-2D96-42DB-8D96-A0ED784610CD}"/>
              </a:ext>
            </a:extLst>
          </p:cNvPr>
          <p:cNvSpPr>
            <a:spLocks noGrp="1"/>
          </p:cNvSpPr>
          <p:nvPr>
            <p:ph idx="1"/>
          </p:nvPr>
        </p:nvSpPr>
        <p:spPr>
          <a:xfrm>
            <a:off x="422032" y="1821690"/>
            <a:ext cx="4355241" cy="3214619"/>
          </a:xfrm>
        </p:spPr>
        <p:txBody>
          <a:bodyPr>
            <a:normAutofit/>
          </a:bodyPr>
          <a:lstStyle/>
          <a:p>
            <a:pPr marL="0" indent="0">
              <a:lnSpc>
                <a:spcPct val="90000"/>
              </a:lnSpc>
              <a:buNone/>
            </a:pPr>
            <a:r>
              <a:rPr lang="es-ES" dirty="0" err="1"/>
              <a:t>Requirements</a:t>
            </a:r>
            <a:r>
              <a:rPr lang="es-ES" dirty="0"/>
              <a:t>:</a:t>
            </a:r>
          </a:p>
          <a:p>
            <a:pPr>
              <a:lnSpc>
                <a:spcPct val="90000"/>
              </a:lnSpc>
            </a:pPr>
            <a:r>
              <a:rPr lang="es-ES" dirty="0"/>
              <a:t>Field </a:t>
            </a:r>
            <a:r>
              <a:rPr lang="es-ES" dirty="0" err="1"/>
              <a:t>with</a:t>
            </a:r>
            <a:r>
              <a:rPr lang="es-ES" dirty="0"/>
              <a:t> </a:t>
            </a:r>
            <a:r>
              <a:rPr lang="es-ES" dirty="0" err="1"/>
              <a:t>white</a:t>
            </a:r>
            <a:r>
              <a:rPr lang="es-ES" dirty="0"/>
              <a:t> </a:t>
            </a:r>
            <a:r>
              <a:rPr lang="es-ES" dirty="0" err="1"/>
              <a:t>background</a:t>
            </a:r>
            <a:endParaRPr lang="es-ES" dirty="0"/>
          </a:p>
          <a:p>
            <a:pPr>
              <a:lnSpc>
                <a:spcPct val="90000"/>
              </a:lnSpc>
            </a:pPr>
            <a:r>
              <a:rPr lang="en-US" dirty="0"/>
              <a:t>Place the camera at 100cm</a:t>
            </a:r>
            <a:r>
              <a:rPr lang="es-ES" dirty="0"/>
              <a:t>(min)</a:t>
            </a:r>
          </a:p>
          <a:p>
            <a:pPr>
              <a:lnSpc>
                <a:spcPct val="90000"/>
              </a:lnSpc>
            </a:pPr>
            <a:r>
              <a:rPr lang="en-US" dirty="0"/>
              <a:t>The integer field must enter the image</a:t>
            </a:r>
            <a:endParaRPr lang="es-ES" sz="1900" dirty="0"/>
          </a:p>
        </p:txBody>
      </p:sp>
      <p:pic>
        <p:nvPicPr>
          <p:cNvPr id="6146" name="Picture 2" descr="AEK-CH5-SC5.5-EXAMPLE-ARENA">
            <a:extLst>
              <a:ext uri="{FF2B5EF4-FFF2-40B4-BE49-F238E27FC236}">
                <a16:creationId xmlns:a16="http://schemas.microsoft.com/office/drawing/2014/main" id="{F69EA154-138E-4ED3-9D17-A032ECE985F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1224" r="17417"/>
          <a:stretch/>
        </p:blipFill>
        <p:spPr bwMode="auto">
          <a:xfrm>
            <a:off x="5145648" y="1648285"/>
            <a:ext cx="3573626" cy="39139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34801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1" y="6460529"/>
            <a:ext cx="1180893" cy="365125"/>
          </a:xfrm>
        </p:spPr>
        <p:txBody>
          <a:bodyPr anchor="ctr">
            <a:normAutofit/>
          </a:bodyPr>
          <a:lstStyle/>
          <a:p>
            <a:pPr>
              <a:spcAft>
                <a:spcPts val="600"/>
              </a:spcAft>
            </a:pPr>
            <a:fld id="{33C92E6B-C9E1-344F-A8D2-A6916349F0EE}" type="datetime3">
              <a:rPr lang="es-ES_tradnl" smtClean="0"/>
              <a:pPr>
                <a:spcAft>
                  <a:spcPts val="600"/>
                </a:spcAft>
              </a:pPr>
              <a:t>21.02.22</a:t>
            </a:fld>
            <a:endParaRPr lang="en-US"/>
          </a:p>
        </p:txBody>
      </p:sp>
      <p:sp>
        <p:nvSpPr>
          <p:cNvPr id="3" name="Footer Placeholder 2"/>
          <p:cNvSpPr>
            <a:spLocks noGrp="1"/>
          </p:cNvSpPr>
          <p:nvPr>
            <p:ph type="ftr" sz="quarter" idx="11"/>
          </p:nvPr>
        </p:nvSpPr>
        <p:spPr>
          <a:xfrm>
            <a:off x="2170694" y="6460529"/>
            <a:ext cx="4777367" cy="365125"/>
          </a:xfrm>
        </p:spPr>
        <p:txBody>
          <a:bodyPr anchor="ctr">
            <a:normAutofit/>
          </a:bodyPr>
          <a:lstStyle/>
          <a:p>
            <a:pPr>
              <a:spcAft>
                <a:spcPts val="600"/>
              </a:spcAft>
            </a:pPr>
            <a:r>
              <a:rPr lang="en-US" dirty="0"/>
              <a:t>Mondragon </a:t>
            </a:r>
            <a:r>
              <a:rPr lang="en-US" dirty="0" err="1"/>
              <a:t>Unibertsitatea</a:t>
            </a:r>
            <a:endParaRPr lang="en-US" dirty="0"/>
          </a:p>
        </p:txBody>
      </p:sp>
      <p:sp>
        <p:nvSpPr>
          <p:cNvPr id="4" name="Slide Number Placeholder 3"/>
          <p:cNvSpPr>
            <a:spLocks noGrp="1"/>
          </p:cNvSpPr>
          <p:nvPr>
            <p:ph type="sldNum" sz="quarter" idx="12"/>
          </p:nvPr>
        </p:nvSpPr>
        <p:spPr>
          <a:xfrm>
            <a:off x="7551460" y="6460527"/>
            <a:ext cx="1167814" cy="365125"/>
          </a:xfrm>
        </p:spPr>
        <p:txBody>
          <a:bodyPr anchor="ctr">
            <a:normAutofit/>
          </a:bodyPr>
          <a:lstStyle/>
          <a:p>
            <a:pPr>
              <a:spcAft>
                <a:spcPts val="600"/>
              </a:spcAft>
            </a:pPr>
            <a:fld id="{F7356FEA-1119-414E-9BDA-0F3F06B9EA58}" type="slidenum">
              <a:rPr lang="en-US" smtClean="0"/>
              <a:pPr>
                <a:spcAft>
                  <a:spcPts val="600"/>
                </a:spcAft>
              </a:pPr>
              <a:t>28</a:t>
            </a:fld>
            <a:endParaRPr lang="en-US"/>
          </a:p>
        </p:txBody>
      </p:sp>
      <p:sp>
        <p:nvSpPr>
          <p:cNvPr id="5" name="Title 4"/>
          <p:cNvSpPr>
            <a:spLocks noGrp="1"/>
          </p:cNvSpPr>
          <p:nvPr>
            <p:ph type="title"/>
          </p:nvPr>
        </p:nvSpPr>
        <p:spPr>
          <a:xfrm>
            <a:off x="422032" y="472037"/>
            <a:ext cx="7664693" cy="428157"/>
          </a:xfrm>
        </p:spPr>
        <p:txBody>
          <a:bodyPr anchor="ctr">
            <a:normAutofit fontScale="90000"/>
          </a:bodyPr>
          <a:lstStyle/>
          <a:p>
            <a:pPr>
              <a:lnSpc>
                <a:spcPct val="90000"/>
              </a:lnSpc>
            </a:pPr>
            <a:r>
              <a:rPr lang="es-ES" dirty="0" err="1"/>
              <a:t>Orthogonal</a:t>
            </a:r>
            <a:r>
              <a:rPr lang="es-ES" dirty="0"/>
              <a:t> </a:t>
            </a:r>
            <a:r>
              <a:rPr lang="es-ES" dirty="0" err="1"/>
              <a:t>view</a:t>
            </a:r>
            <a:r>
              <a:rPr lang="es-ES" dirty="0"/>
              <a:t> </a:t>
            </a:r>
            <a:r>
              <a:rPr lang="es-ES" dirty="0" err="1"/>
              <a:t>transformation</a:t>
            </a:r>
            <a:endParaRPr lang="es-ES" dirty="0"/>
          </a:p>
        </p:txBody>
      </p:sp>
      <p:sp>
        <p:nvSpPr>
          <p:cNvPr id="21" name="Content Placeholder 5">
            <a:extLst>
              <a:ext uri="{FF2B5EF4-FFF2-40B4-BE49-F238E27FC236}">
                <a16:creationId xmlns:a16="http://schemas.microsoft.com/office/drawing/2014/main" id="{028942E0-2D96-42DB-8D96-A0ED784610CD}"/>
              </a:ext>
            </a:extLst>
          </p:cNvPr>
          <p:cNvSpPr>
            <a:spLocks noGrp="1"/>
          </p:cNvSpPr>
          <p:nvPr>
            <p:ph idx="1"/>
          </p:nvPr>
        </p:nvSpPr>
        <p:spPr>
          <a:xfrm>
            <a:off x="422032" y="1113279"/>
            <a:ext cx="8208784" cy="2872369"/>
          </a:xfrm>
        </p:spPr>
        <p:txBody>
          <a:bodyPr>
            <a:normAutofit/>
          </a:bodyPr>
          <a:lstStyle/>
          <a:p>
            <a:pPr marL="0" indent="0">
              <a:lnSpc>
                <a:spcPct val="90000"/>
              </a:lnSpc>
              <a:buNone/>
            </a:pPr>
            <a:r>
              <a:rPr lang="es-ES" dirty="0" err="1"/>
              <a:t>Problem</a:t>
            </a:r>
            <a:r>
              <a:rPr lang="es-ES" dirty="0"/>
              <a:t>:</a:t>
            </a:r>
          </a:p>
          <a:p>
            <a:pPr marL="0" indent="0">
              <a:lnSpc>
                <a:spcPct val="90000"/>
              </a:lnSpc>
              <a:buNone/>
            </a:pPr>
            <a:r>
              <a:rPr lang="en-US" dirty="0"/>
              <a:t>When placing a webcam on top of the field there is some difficulty in achieving an ideal image of the field, so the image tends to form a trapezoid</a:t>
            </a:r>
            <a:r>
              <a:rPr lang="es-ES" dirty="0"/>
              <a:t>.</a:t>
            </a:r>
          </a:p>
          <a:p>
            <a:pPr marL="0" indent="0">
              <a:lnSpc>
                <a:spcPct val="90000"/>
              </a:lnSpc>
              <a:buNone/>
            </a:pPr>
            <a:endParaRPr lang="es-ES" dirty="0"/>
          </a:p>
          <a:p>
            <a:pPr marL="0" indent="0">
              <a:lnSpc>
                <a:spcPct val="90000"/>
              </a:lnSpc>
              <a:buNone/>
            </a:pPr>
            <a:r>
              <a:rPr lang="es-ES" dirty="0" err="1"/>
              <a:t>Solution</a:t>
            </a:r>
            <a:r>
              <a:rPr lang="es-ES" dirty="0"/>
              <a:t>:</a:t>
            </a:r>
          </a:p>
          <a:p>
            <a:pPr marL="0" indent="0">
              <a:lnSpc>
                <a:spcPct val="90000"/>
              </a:lnSpc>
              <a:buNone/>
            </a:pPr>
            <a:r>
              <a:rPr lang="en-US" dirty="0"/>
              <a:t>Image processing will help convert the image to a corrected version. This will make it easier for the location algorithm to calculate the position of the rover</a:t>
            </a:r>
            <a:r>
              <a:rPr lang="es-ES" dirty="0"/>
              <a:t>.</a:t>
            </a:r>
            <a:endParaRPr lang="es-ES" sz="1900" dirty="0"/>
          </a:p>
        </p:txBody>
      </p:sp>
      <p:grpSp>
        <p:nvGrpSpPr>
          <p:cNvPr id="19" name="Grupo 18">
            <a:extLst>
              <a:ext uri="{FF2B5EF4-FFF2-40B4-BE49-F238E27FC236}">
                <a16:creationId xmlns:a16="http://schemas.microsoft.com/office/drawing/2014/main" id="{35DA1638-908F-47A0-98C4-1171AA7E1E56}"/>
              </a:ext>
            </a:extLst>
          </p:cNvPr>
          <p:cNvGrpSpPr/>
          <p:nvPr/>
        </p:nvGrpSpPr>
        <p:grpSpPr>
          <a:xfrm>
            <a:off x="1660801" y="4026590"/>
            <a:ext cx="5731246" cy="2392994"/>
            <a:chOff x="2239646" y="3634636"/>
            <a:chExt cx="4283074" cy="2107904"/>
          </a:xfrm>
        </p:grpSpPr>
        <p:pic>
          <p:nvPicPr>
            <p:cNvPr id="6" name="Imagen 5">
              <a:extLst>
                <a:ext uri="{FF2B5EF4-FFF2-40B4-BE49-F238E27FC236}">
                  <a16:creationId xmlns:a16="http://schemas.microsoft.com/office/drawing/2014/main" id="{E5CDC49E-5506-4D3C-9919-C1590E56EF48}"/>
                </a:ext>
              </a:extLst>
            </p:cNvPr>
            <p:cNvPicPr>
              <a:picLocks noChangeAspect="1"/>
            </p:cNvPicPr>
            <p:nvPr/>
          </p:nvPicPr>
          <p:blipFill>
            <a:blip r:embed="rId3"/>
            <a:stretch>
              <a:fillRect/>
            </a:stretch>
          </p:blipFill>
          <p:spPr>
            <a:xfrm>
              <a:off x="2239646" y="3634637"/>
              <a:ext cx="1483340" cy="2107903"/>
            </a:xfrm>
            <a:prstGeom prst="rect">
              <a:avLst/>
            </a:prstGeom>
          </p:spPr>
        </p:pic>
        <p:pic>
          <p:nvPicPr>
            <p:cNvPr id="7" name="Imagen 6">
              <a:extLst>
                <a:ext uri="{FF2B5EF4-FFF2-40B4-BE49-F238E27FC236}">
                  <a16:creationId xmlns:a16="http://schemas.microsoft.com/office/drawing/2014/main" id="{55C1A634-1599-4D13-8D5A-2BE7CFC6F2AE}"/>
                </a:ext>
              </a:extLst>
            </p:cNvPr>
            <p:cNvPicPr>
              <a:picLocks noChangeAspect="1"/>
            </p:cNvPicPr>
            <p:nvPr/>
          </p:nvPicPr>
          <p:blipFill>
            <a:blip r:embed="rId4"/>
            <a:stretch>
              <a:fillRect/>
            </a:stretch>
          </p:blipFill>
          <p:spPr>
            <a:xfrm>
              <a:off x="5039380" y="3634636"/>
              <a:ext cx="1483340" cy="2107903"/>
            </a:xfrm>
            <a:prstGeom prst="rect">
              <a:avLst/>
            </a:prstGeom>
          </p:spPr>
        </p:pic>
        <p:sp>
          <p:nvSpPr>
            <p:cNvPr id="8" name="Flecha: a la derecha 7">
              <a:extLst>
                <a:ext uri="{FF2B5EF4-FFF2-40B4-BE49-F238E27FC236}">
                  <a16:creationId xmlns:a16="http://schemas.microsoft.com/office/drawing/2014/main" id="{2A97F5D7-2292-49B3-80D1-69554D817BD9}"/>
                </a:ext>
              </a:extLst>
            </p:cNvPr>
            <p:cNvSpPr/>
            <p:nvPr/>
          </p:nvSpPr>
          <p:spPr>
            <a:xfrm>
              <a:off x="3938460" y="4376441"/>
              <a:ext cx="958358" cy="492622"/>
            </a:xfrm>
            <a:prstGeom prst="rightArrow">
              <a:avLst/>
            </a:prstGeom>
            <a:solidFill>
              <a:srgbClr val="00A3A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dirty="0"/>
            </a:p>
          </p:txBody>
        </p:sp>
        <p:cxnSp>
          <p:nvCxnSpPr>
            <p:cNvPr id="10" name="Conector recto de flecha 9">
              <a:extLst>
                <a:ext uri="{FF2B5EF4-FFF2-40B4-BE49-F238E27FC236}">
                  <a16:creationId xmlns:a16="http://schemas.microsoft.com/office/drawing/2014/main" id="{6A24A843-1327-41BD-8F40-E9BE920B2142}"/>
                </a:ext>
              </a:extLst>
            </p:cNvPr>
            <p:cNvCxnSpPr>
              <a:cxnSpLocks/>
            </p:cNvCxnSpPr>
            <p:nvPr/>
          </p:nvCxnSpPr>
          <p:spPr>
            <a:xfrm>
              <a:off x="5115560" y="3774440"/>
              <a:ext cx="1329690" cy="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8431460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1" y="6460529"/>
            <a:ext cx="1180893" cy="365125"/>
          </a:xfrm>
        </p:spPr>
        <p:txBody>
          <a:bodyPr anchor="ctr">
            <a:normAutofit/>
          </a:bodyPr>
          <a:lstStyle/>
          <a:p>
            <a:pPr>
              <a:spcAft>
                <a:spcPts val="600"/>
              </a:spcAft>
            </a:pPr>
            <a:fld id="{33C92E6B-C9E1-344F-A8D2-A6916349F0EE}" type="datetime3">
              <a:rPr lang="es-ES_tradnl" smtClean="0"/>
              <a:pPr>
                <a:spcAft>
                  <a:spcPts val="600"/>
                </a:spcAft>
              </a:pPr>
              <a:t>21.02.22</a:t>
            </a:fld>
            <a:endParaRPr lang="en-US"/>
          </a:p>
        </p:txBody>
      </p:sp>
      <p:sp>
        <p:nvSpPr>
          <p:cNvPr id="3" name="Footer Placeholder 2"/>
          <p:cNvSpPr>
            <a:spLocks noGrp="1"/>
          </p:cNvSpPr>
          <p:nvPr>
            <p:ph type="ftr" sz="quarter" idx="11"/>
          </p:nvPr>
        </p:nvSpPr>
        <p:spPr>
          <a:xfrm>
            <a:off x="2170694" y="6460529"/>
            <a:ext cx="4777367" cy="365125"/>
          </a:xfrm>
        </p:spPr>
        <p:txBody>
          <a:bodyPr anchor="ctr">
            <a:normAutofit/>
          </a:bodyPr>
          <a:lstStyle/>
          <a:p>
            <a:pPr>
              <a:spcAft>
                <a:spcPts val="600"/>
              </a:spcAft>
            </a:pPr>
            <a:r>
              <a:rPr lang="en-US" dirty="0"/>
              <a:t>Mondragon </a:t>
            </a:r>
            <a:r>
              <a:rPr lang="en-US" dirty="0" err="1"/>
              <a:t>Unibertsitatea</a:t>
            </a:r>
            <a:endParaRPr lang="en-US" dirty="0"/>
          </a:p>
        </p:txBody>
      </p:sp>
      <p:sp>
        <p:nvSpPr>
          <p:cNvPr id="4" name="Slide Number Placeholder 3"/>
          <p:cNvSpPr>
            <a:spLocks noGrp="1"/>
          </p:cNvSpPr>
          <p:nvPr>
            <p:ph type="sldNum" sz="quarter" idx="12"/>
          </p:nvPr>
        </p:nvSpPr>
        <p:spPr>
          <a:xfrm>
            <a:off x="7551460" y="6460527"/>
            <a:ext cx="1167814" cy="365125"/>
          </a:xfrm>
        </p:spPr>
        <p:txBody>
          <a:bodyPr anchor="ctr">
            <a:normAutofit/>
          </a:bodyPr>
          <a:lstStyle/>
          <a:p>
            <a:pPr>
              <a:spcAft>
                <a:spcPts val="600"/>
              </a:spcAft>
            </a:pPr>
            <a:fld id="{F7356FEA-1119-414E-9BDA-0F3F06B9EA58}" type="slidenum">
              <a:rPr lang="en-US" smtClean="0"/>
              <a:pPr>
                <a:spcAft>
                  <a:spcPts val="600"/>
                </a:spcAft>
              </a:pPr>
              <a:t>29</a:t>
            </a:fld>
            <a:endParaRPr lang="en-US"/>
          </a:p>
        </p:txBody>
      </p:sp>
      <p:sp>
        <p:nvSpPr>
          <p:cNvPr id="5" name="Title 4"/>
          <p:cNvSpPr>
            <a:spLocks noGrp="1"/>
          </p:cNvSpPr>
          <p:nvPr>
            <p:ph type="title"/>
          </p:nvPr>
        </p:nvSpPr>
        <p:spPr>
          <a:xfrm>
            <a:off x="422032" y="472037"/>
            <a:ext cx="7664693" cy="428157"/>
          </a:xfrm>
        </p:spPr>
        <p:txBody>
          <a:bodyPr anchor="ctr">
            <a:normAutofit fontScale="90000"/>
          </a:bodyPr>
          <a:lstStyle/>
          <a:p>
            <a:pPr>
              <a:lnSpc>
                <a:spcPct val="90000"/>
              </a:lnSpc>
            </a:pPr>
            <a:r>
              <a:rPr lang="es-ES" dirty="0"/>
              <a:t>Transformación de la vista ortogonal</a:t>
            </a:r>
          </a:p>
        </p:txBody>
      </p:sp>
      <p:sp>
        <p:nvSpPr>
          <p:cNvPr id="12" name="Rectángulo 11">
            <a:extLst>
              <a:ext uri="{FF2B5EF4-FFF2-40B4-BE49-F238E27FC236}">
                <a16:creationId xmlns:a16="http://schemas.microsoft.com/office/drawing/2014/main" id="{D19680ED-930A-42DD-B46D-108B8568EB72}"/>
              </a:ext>
            </a:extLst>
          </p:cNvPr>
          <p:cNvSpPr/>
          <p:nvPr/>
        </p:nvSpPr>
        <p:spPr>
          <a:xfrm>
            <a:off x="1252203" y="1639211"/>
            <a:ext cx="1917679" cy="523220"/>
          </a:xfrm>
          <a:prstGeom prst="rect">
            <a:avLst/>
          </a:prstGeom>
          <a:ln>
            <a:solidFill>
              <a:srgbClr val="000000"/>
            </a:solidFill>
          </a:ln>
        </p:spPr>
        <p:txBody>
          <a:bodyPr wrap="square">
            <a:spAutoFit/>
          </a:bodyPr>
          <a:lstStyle/>
          <a:p>
            <a:pPr algn="ctr"/>
            <a:r>
              <a:rPr lang="es-ES" sz="1400" b="1" dirty="0" err="1">
                <a:solidFill>
                  <a:srgbClr val="000000"/>
                </a:solidFill>
                <a:latin typeface="Courier New" panose="02070309020205020404" pitchFamily="49" charset="0"/>
              </a:rPr>
              <a:t>Measure</a:t>
            </a:r>
            <a:r>
              <a:rPr lang="es-ES" sz="1400" b="1" dirty="0">
                <a:solidFill>
                  <a:srgbClr val="000000"/>
                </a:solidFill>
                <a:latin typeface="Courier New" panose="02070309020205020404" pitchFamily="49" charset="0"/>
              </a:rPr>
              <a:t> </a:t>
            </a:r>
            <a:r>
              <a:rPr lang="es-ES" sz="1400" b="1" dirty="0" err="1">
                <a:solidFill>
                  <a:srgbClr val="000000"/>
                </a:solidFill>
                <a:latin typeface="Courier New" panose="02070309020205020404" pitchFamily="49" charset="0"/>
              </a:rPr>
              <a:t>the</a:t>
            </a:r>
            <a:r>
              <a:rPr lang="es-ES" sz="1400" b="1" dirty="0">
                <a:solidFill>
                  <a:srgbClr val="000000"/>
                </a:solidFill>
                <a:latin typeface="Courier New" panose="02070309020205020404" pitchFamily="49" charset="0"/>
              </a:rPr>
              <a:t> </a:t>
            </a:r>
            <a:r>
              <a:rPr lang="es-ES" sz="1400" b="1" dirty="0" err="1">
                <a:solidFill>
                  <a:srgbClr val="000000"/>
                </a:solidFill>
                <a:latin typeface="Courier New" panose="02070309020205020404" pitchFamily="49" charset="0"/>
              </a:rPr>
              <a:t>area</a:t>
            </a:r>
            <a:endParaRPr lang="es-ES" sz="1400" b="1" dirty="0">
              <a:solidFill>
                <a:srgbClr val="000000"/>
              </a:solidFill>
              <a:latin typeface="Courier New" panose="02070309020205020404" pitchFamily="49" charset="0"/>
            </a:endParaRPr>
          </a:p>
          <a:p>
            <a:pPr algn="ctr"/>
            <a:r>
              <a:rPr lang="es-ES" sz="1400" b="1" dirty="0">
                <a:solidFill>
                  <a:srgbClr val="000000"/>
                </a:solidFill>
                <a:latin typeface="Courier New" panose="02070309020205020404" pitchFamily="49" charset="0"/>
              </a:rPr>
              <a:t>(</a:t>
            </a:r>
            <a:r>
              <a:rPr lang="es-ES" sz="1400" b="1" dirty="0" err="1">
                <a:solidFill>
                  <a:srgbClr val="000000"/>
                </a:solidFill>
                <a:latin typeface="Courier New" panose="02070309020205020404" pitchFamily="49" charset="0"/>
              </a:rPr>
              <a:t>height</a:t>
            </a:r>
            <a:r>
              <a:rPr lang="es-ES" sz="1400" b="1" dirty="0">
                <a:solidFill>
                  <a:srgbClr val="000000"/>
                </a:solidFill>
                <a:latin typeface="Courier New" panose="02070309020205020404" pitchFamily="49" charset="0"/>
              </a:rPr>
              <a:t>, </a:t>
            </a:r>
            <a:r>
              <a:rPr lang="es-ES" sz="1400" b="1" dirty="0" err="1">
                <a:solidFill>
                  <a:srgbClr val="000000"/>
                </a:solidFill>
                <a:latin typeface="Courier New" panose="02070309020205020404" pitchFamily="49" charset="0"/>
              </a:rPr>
              <a:t>width</a:t>
            </a:r>
            <a:r>
              <a:rPr lang="es-ES" sz="1400" b="1" dirty="0">
                <a:solidFill>
                  <a:srgbClr val="000000"/>
                </a:solidFill>
                <a:latin typeface="Courier New" panose="02070309020205020404" pitchFamily="49" charset="0"/>
              </a:rPr>
              <a:t>)</a:t>
            </a:r>
          </a:p>
        </p:txBody>
      </p:sp>
      <p:sp>
        <p:nvSpPr>
          <p:cNvPr id="13" name="Rectángulo 12">
            <a:extLst>
              <a:ext uri="{FF2B5EF4-FFF2-40B4-BE49-F238E27FC236}">
                <a16:creationId xmlns:a16="http://schemas.microsoft.com/office/drawing/2014/main" id="{75CD56C2-E03D-483D-B6D7-727C919232FE}"/>
              </a:ext>
            </a:extLst>
          </p:cNvPr>
          <p:cNvSpPr/>
          <p:nvPr/>
        </p:nvSpPr>
        <p:spPr>
          <a:xfrm>
            <a:off x="561391" y="3255678"/>
            <a:ext cx="3299301" cy="307777"/>
          </a:xfrm>
          <a:prstGeom prst="rect">
            <a:avLst/>
          </a:prstGeom>
          <a:ln>
            <a:solidFill>
              <a:srgbClr val="000000"/>
            </a:solidFill>
          </a:ln>
        </p:spPr>
        <p:txBody>
          <a:bodyPr wrap="none">
            <a:spAutoFit/>
          </a:bodyPr>
          <a:lstStyle/>
          <a:p>
            <a:r>
              <a:rPr lang="es-ES" sz="1400" b="1" dirty="0" err="1">
                <a:solidFill>
                  <a:srgbClr val="000000"/>
                </a:solidFill>
                <a:latin typeface="Courier New" panose="02070309020205020404" pitchFamily="49" charset="0"/>
              </a:rPr>
              <a:t>calibrateOrthoView</a:t>
            </a:r>
            <a:r>
              <a:rPr lang="es-ES" sz="1400" b="1" dirty="0">
                <a:solidFill>
                  <a:srgbClr val="000000"/>
                </a:solidFill>
                <a:latin typeface="Courier New" panose="02070309020205020404" pitchFamily="49" charset="0"/>
              </a:rPr>
              <a:t>(</a:t>
            </a:r>
            <a:r>
              <a:rPr lang="es-ES" sz="1400" b="1" dirty="0" err="1">
                <a:solidFill>
                  <a:srgbClr val="000000"/>
                </a:solidFill>
                <a:latin typeface="Courier New" panose="02070309020205020404" pitchFamily="49" charset="0"/>
              </a:rPr>
              <a:t>img</a:t>
            </a:r>
            <a:r>
              <a:rPr lang="es-ES" sz="1400" b="1" dirty="0">
                <a:solidFill>
                  <a:srgbClr val="000000"/>
                </a:solidFill>
                <a:latin typeface="Courier New" panose="02070309020205020404" pitchFamily="49" charset="0"/>
              </a:rPr>
              <a:t>, h, w)</a:t>
            </a:r>
          </a:p>
        </p:txBody>
      </p:sp>
      <p:cxnSp>
        <p:nvCxnSpPr>
          <p:cNvPr id="14" name="Conector recto de flecha 13">
            <a:extLst>
              <a:ext uri="{FF2B5EF4-FFF2-40B4-BE49-F238E27FC236}">
                <a16:creationId xmlns:a16="http://schemas.microsoft.com/office/drawing/2014/main" id="{B287E0B7-55DC-4F01-9560-1EF04C4B7AC9}"/>
              </a:ext>
            </a:extLst>
          </p:cNvPr>
          <p:cNvCxnSpPr>
            <a:cxnSpLocks/>
            <a:stCxn id="26" idx="2"/>
            <a:endCxn id="13" idx="0"/>
          </p:cNvCxnSpPr>
          <p:nvPr/>
        </p:nvCxnSpPr>
        <p:spPr>
          <a:xfrm flipH="1">
            <a:off x="2211042" y="2881136"/>
            <a:ext cx="1" cy="37454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5" name="Cerrar llave 14">
            <a:extLst>
              <a:ext uri="{FF2B5EF4-FFF2-40B4-BE49-F238E27FC236}">
                <a16:creationId xmlns:a16="http://schemas.microsoft.com/office/drawing/2014/main" id="{3669E296-0B26-4FC4-BE78-F174771FEA50}"/>
              </a:ext>
            </a:extLst>
          </p:cNvPr>
          <p:cNvSpPr/>
          <p:nvPr/>
        </p:nvSpPr>
        <p:spPr>
          <a:xfrm rot="10800000">
            <a:off x="3995298" y="2352553"/>
            <a:ext cx="631091" cy="2114025"/>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sp>
        <p:nvSpPr>
          <p:cNvPr id="16" name="Rectángulo 15">
            <a:extLst>
              <a:ext uri="{FF2B5EF4-FFF2-40B4-BE49-F238E27FC236}">
                <a16:creationId xmlns:a16="http://schemas.microsoft.com/office/drawing/2014/main" id="{2D228560-1AE5-4E6D-8635-96E818D25B7D}"/>
              </a:ext>
            </a:extLst>
          </p:cNvPr>
          <p:cNvSpPr/>
          <p:nvPr/>
        </p:nvSpPr>
        <p:spPr>
          <a:xfrm>
            <a:off x="5270636" y="2425454"/>
            <a:ext cx="2762295" cy="307777"/>
          </a:xfrm>
          <a:prstGeom prst="rect">
            <a:avLst/>
          </a:prstGeom>
          <a:ln>
            <a:solidFill>
              <a:srgbClr val="000000"/>
            </a:solidFill>
          </a:ln>
        </p:spPr>
        <p:txBody>
          <a:bodyPr wrap="none">
            <a:spAutoFit/>
          </a:bodyPr>
          <a:lstStyle/>
          <a:p>
            <a:r>
              <a:rPr lang="es-ES" sz="1400" b="1" dirty="0" err="1">
                <a:solidFill>
                  <a:srgbClr val="000000"/>
                </a:solidFill>
                <a:latin typeface="Courier New" panose="02070309020205020404" pitchFamily="49" charset="0"/>
              </a:rPr>
              <a:t>Measure</a:t>
            </a:r>
            <a:r>
              <a:rPr lang="es-ES" sz="1400" b="1" dirty="0">
                <a:solidFill>
                  <a:srgbClr val="000000"/>
                </a:solidFill>
                <a:latin typeface="Courier New" panose="02070309020205020404" pitchFamily="49" charset="0"/>
              </a:rPr>
              <a:t> 4 </a:t>
            </a:r>
            <a:r>
              <a:rPr lang="es-ES" sz="1400" b="1" dirty="0" err="1">
                <a:solidFill>
                  <a:srgbClr val="000000"/>
                </a:solidFill>
                <a:latin typeface="Courier New" panose="02070309020205020404" pitchFamily="49" charset="0"/>
              </a:rPr>
              <a:t>corners</a:t>
            </a:r>
            <a:r>
              <a:rPr lang="es-ES" sz="1400" b="1" dirty="0">
                <a:solidFill>
                  <a:srgbClr val="000000"/>
                </a:solidFill>
                <a:latin typeface="Courier New" panose="02070309020205020404" pitchFamily="49" charset="0"/>
              </a:rPr>
              <a:t> </a:t>
            </a:r>
            <a:r>
              <a:rPr lang="es-ES" sz="1400" b="1" dirty="0" err="1">
                <a:solidFill>
                  <a:srgbClr val="000000"/>
                </a:solidFill>
                <a:latin typeface="Courier New" panose="02070309020205020404" pitchFamily="49" charset="0"/>
              </a:rPr>
              <a:t>points</a:t>
            </a:r>
            <a:endParaRPr lang="es-ES" sz="1400" b="1" dirty="0">
              <a:solidFill>
                <a:srgbClr val="000000"/>
              </a:solidFill>
              <a:latin typeface="Courier New" panose="02070309020205020404" pitchFamily="49" charset="0"/>
            </a:endParaRPr>
          </a:p>
        </p:txBody>
      </p:sp>
      <p:sp>
        <p:nvSpPr>
          <p:cNvPr id="17" name="Rectángulo 16">
            <a:extLst>
              <a:ext uri="{FF2B5EF4-FFF2-40B4-BE49-F238E27FC236}">
                <a16:creationId xmlns:a16="http://schemas.microsoft.com/office/drawing/2014/main" id="{2A13BCB2-B6E6-4321-A4F5-6425760E4646}"/>
              </a:ext>
            </a:extLst>
          </p:cNvPr>
          <p:cNvSpPr/>
          <p:nvPr/>
        </p:nvSpPr>
        <p:spPr>
          <a:xfrm>
            <a:off x="4411426" y="3275111"/>
            <a:ext cx="4480714" cy="307777"/>
          </a:xfrm>
          <a:prstGeom prst="rect">
            <a:avLst/>
          </a:prstGeom>
          <a:ln>
            <a:solidFill>
              <a:srgbClr val="000000"/>
            </a:solidFill>
          </a:ln>
        </p:spPr>
        <p:txBody>
          <a:bodyPr wrap="none">
            <a:spAutoFit/>
          </a:bodyPr>
          <a:lstStyle/>
          <a:p>
            <a:r>
              <a:rPr lang="es-ES" sz="1400" b="1" dirty="0" err="1">
                <a:solidFill>
                  <a:srgbClr val="000000"/>
                </a:solidFill>
                <a:latin typeface="Courier New" panose="02070309020205020404" pitchFamily="49" charset="0"/>
              </a:rPr>
              <a:t>undistortImageFromRectangle</a:t>
            </a:r>
            <a:r>
              <a:rPr lang="es-ES" sz="1400" b="1" dirty="0">
                <a:solidFill>
                  <a:srgbClr val="000000"/>
                </a:solidFill>
                <a:latin typeface="Courier New" panose="02070309020205020404" pitchFamily="49" charset="0"/>
              </a:rPr>
              <a:t>(</a:t>
            </a:r>
            <a:r>
              <a:rPr lang="es-ES" sz="1400" b="1" dirty="0" err="1">
                <a:solidFill>
                  <a:srgbClr val="000000"/>
                </a:solidFill>
                <a:latin typeface="Courier New" panose="02070309020205020404" pitchFamily="49" charset="0"/>
              </a:rPr>
              <a:t>im,corners</a:t>
            </a:r>
            <a:r>
              <a:rPr lang="es-ES" sz="1400" b="1" dirty="0">
                <a:solidFill>
                  <a:srgbClr val="000000"/>
                </a:solidFill>
                <a:latin typeface="Courier New" panose="02070309020205020404" pitchFamily="49" charset="0"/>
              </a:rPr>
              <a:t>);</a:t>
            </a:r>
          </a:p>
        </p:txBody>
      </p:sp>
      <p:sp>
        <p:nvSpPr>
          <p:cNvPr id="18" name="Rectángulo 17">
            <a:extLst>
              <a:ext uri="{FF2B5EF4-FFF2-40B4-BE49-F238E27FC236}">
                <a16:creationId xmlns:a16="http://schemas.microsoft.com/office/drawing/2014/main" id="{A2C1882F-7218-4D16-AB5E-3C35DB9533C7}"/>
              </a:ext>
            </a:extLst>
          </p:cNvPr>
          <p:cNvSpPr/>
          <p:nvPr/>
        </p:nvSpPr>
        <p:spPr>
          <a:xfrm>
            <a:off x="6076145" y="4124768"/>
            <a:ext cx="1151277" cy="307777"/>
          </a:xfrm>
          <a:prstGeom prst="rect">
            <a:avLst/>
          </a:prstGeom>
          <a:ln>
            <a:solidFill>
              <a:srgbClr val="000000"/>
            </a:solidFill>
          </a:ln>
        </p:spPr>
        <p:txBody>
          <a:bodyPr wrap="none">
            <a:spAutoFit/>
          </a:bodyPr>
          <a:lstStyle/>
          <a:p>
            <a:r>
              <a:rPr lang="es-ES" sz="1400" b="1" dirty="0" err="1">
                <a:solidFill>
                  <a:srgbClr val="000000"/>
                </a:solidFill>
                <a:latin typeface="Courier New" panose="02070309020205020404" pitchFamily="49" charset="0"/>
              </a:rPr>
              <a:t>Save</a:t>
            </a:r>
            <a:r>
              <a:rPr lang="es-ES" sz="1400" b="1" dirty="0">
                <a:solidFill>
                  <a:srgbClr val="000000"/>
                </a:solidFill>
                <a:latin typeface="Courier New" panose="02070309020205020404" pitchFamily="49" charset="0"/>
              </a:rPr>
              <a:t> data</a:t>
            </a:r>
          </a:p>
        </p:txBody>
      </p:sp>
      <p:cxnSp>
        <p:nvCxnSpPr>
          <p:cNvPr id="20" name="Conector recto de flecha 19">
            <a:extLst>
              <a:ext uri="{FF2B5EF4-FFF2-40B4-BE49-F238E27FC236}">
                <a16:creationId xmlns:a16="http://schemas.microsoft.com/office/drawing/2014/main" id="{2A741960-01C4-4D12-A6D0-E8651BD75C0A}"/>
              </a:ext>
            </a:extLst>
          </p:cNvPr>
          <p:cNvCxnSpPr>
            <a:stCxn id="16" idx="2"/>
            <a:endCxn id="17" idx="0"/>
          </p:cNvCxnSpPr>
          <p:nvPr/>
        </p:nvCxnSpPr>
        <p:spPr>
          <a:xfrm flipH="1">
            <a:off x="6651783" y="2733231"/>
            <a:ext cx="1" cy="54188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2" name="Conector recto de flecha 21">
            <a:extLst>
              <a:ext uri="{FF2B5EF4-FFF2-40B4-BE49-F238E27FC236}">
                <a16:creationId xmlns:a16="http://schemas.microsoft.com/office/drawing/2014/main" id="{C984A354-6145-447B-900C-4D65C487DCDF}"/>
              </a:ext>
            </a:extLst>
          </p:cNvPr>
          <p:cNvCxnSpPr>
            <a:stCxn id="17" idx="2"/>
            <a:endCxn id="18" idx="0"/>
          </p:cNvCxnSpPr>
          <p:nvPr/>
        </p:nvCxnSpPr>
        <p:spPr>
          <a:xfrm>
            <a:off x="6651783" y="3582888"/>
            <a:ext cx="1" cy="54188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3" name="Rectángulo 22">
            <a:extLst>
              <a:ext uri="{FF2B5EF4-FFF2-40B4-BE49-F238E27FC236}">
                <a16:creationId xmlns:a16="http://schemas.microsoft.com/office/drawing/2014/main" id="{229117C2-0723-4BBF-848C-A5C2A1B2642D}"/>
              </a:ext>
            </a:extLst>
          </p:cNvPr>
          <p:cNvSpPr/>
          <p:nvPr/>
        </p:nvSpPr>
        <p:spPr>
          <a:xfrm>
            <a:off x="346588" y="4341220"/>
            <a:ext cx="3728906" cy="307777"/>
          </a:xfrm>
          <a:prstGeom prst="rect">
            <a:avLst/>
          </a:prstGeom>
          <a:ln>
            <a:solidFill>
              <a:srgbClr val="000000"/>
            </a:solidFill>
          </a:ln>
        </p:spPr>
        <p:txBody>
          <a:bodyPr wrap="none">
            <a:spAutoFit/>
          </a:bodyPr>
          <a:lstStyle/>
          <a:p>
            <a:r>
              <a:rPr lang="en-US" sz="1400" b="1" dirty="0" err="1">
                <a:solidFill>
                  <a:srgbClr val="000000"/>
                </a:solidFill>
                <a:latin typeface="Courier New" panose="02070309020205020404" pitchFamily="49" charset="0"/>
              </a:rPr>
              <a:t>moveToRadians</a:t>
            </a:r>
            <a:r>
              <a:rPr lang="en-US" sz="1400" b="1" dirty="0">
                <a:solidFill>
                  <a:srgbClr val="000000"/>
                </a:solidFill>
                <a:latin typeface="Courier New" panose="02070309020205020404" pitchFamily="49" charset="0"/>
              </a:rPr>
              <a:t>(</a:t>
            </a:r>
            <a:r>
              <a:rPr lang="en-US" sz="1400" b="1" dirty="0" err="1">
                <a:solidFill>
                  <a:srgbClr val="000000"/>
                </a:solidFill>
                <a:latin typeface="Courier New" panose="02070309020205020404" pitchFamily="49" charset="0"/>
              </a:rPr>
              <a:t>theta,pidML,pidMR</a:t>
            </a:r>
            <a:r>
              <a:rPr lang="en-US" sz="1400" b="1" dirty="0">
                <a:solidFill>
                  <a:srgbClr val="000000"/>
                </a:solidFill>
                <a:latin typeface="Courier New" panose="02070309020205020404" pitchFamily="49" charset="0"/>
              </a:rPr>
              <a:t>);</a:t>
            </a:r>
            <a:endParaRPr lang="es-ES" sz="1400" b="1" dirty="0">
              <a:solidFill>
                <a:srgbClr val="000000"/>
              </a:solidFill>
              <a:latin typeface="Courier New" panose="02070309020205020404" pitchFamily="49" charset="0"/>
            </a:endParaRPr>
          </a:p>
        </p:txBody>
      </p:sp>
      <p:cxnSp>
        <p:nvCxnSpPr>
          <p:cNvPr id="24" name="Conector recto de flecha 23">
            <a:extLst>
              <a:ext uri="{FF2B5EF4-FFF2-40B4-BE49-F238E27FC236}">
                <a16:creationId xmlns:a16="http://schemas.microsoft.com/office/drawing/2014/main" id="{480A0DC8-FFAD-47CA-9E1B-76E6F7F83E33}"/>
              </a:ext>
            </a:extLst>
          </p:cNvPr>
          <p:cNvCxnSpPr>
            <a:stCxn id="13" idx="2"/>
            <a:endCxn id="23" idx="0"/>
          </p:cNvCxnSpPr>
          <p:nvPr/>
        </p:nvCxnSpPr>
        <p:spPr>
          <a:xfrm flipH="1">
            <a:off x="2211041" y="3563455"/>
            <a:ext cx="1" cy="77776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6" name="Rectángulo 25">
            <a:extLst>
              <a:ext uri="{FF2B5EF4-FFF2-40B4-BE49-F238E27FC236}">
                <a16:creationId xmlns:a16="http://schemas.microsoft.com/office/drawing/2014/main" id="{292C1C74-E91C-4EE0-AF80-A2F2B3B8E5D7}"/>
              </a:ext>
            </a:extLst>
          </p:cNvPr>
          <p:cNvSpPr/>
          <p:nvPr/>
        </p:nvSpPr>
        <p:spPr>
          <a:xfrm>
            <a:off x="981693" y="2573359"/>
            <a:ext cx="2458700" cy="307777"/>
          </a:xfrm>
          <a:prstGeom prst="rect">
            <a:avLst/>
          </a:prstGeom>
          <a:ln>
            <a:solidFill>
              <a:srgbClr val="000000"/>
            </a:solidFill>
          </a:ln>
        </p:spPr>
        <p:txBody>
          <a:bodyPr wrap="square">
            <a:spAutoFit/>
          </a:bodyPr>
          <a:lstStyle/>
          <a:p>
            <a:pPr algn="ctr"/>
            <a:r>
              <a:rPr lang="es-ES" sz="1400" b="1" dirty="0" err="1">
                <a:solidFill>
                  <a:srgbClr val="000000"/>
                </a:solidFill>
                <a:latin typeface="Courier New" panose="02070309020205020404" pitchFamily="49" charset="0"/>
              </a:rPr>
              <a:t>img</a:t>
            </a:r>
            <a:r>
              <a:rPr lang="es-ES" sz="1400" b="1" dirty="0">
                <a:solidFill>
                  <a:srgbClr val="000000"/>
                </a:solidFill>
                <a:latin typeface="Courier New" panose="02070309020205020404" pitchFamily="49" charset="0"/>
              </a:rPr>
              <a:t> = </a:t>
            </a:r>
            <a:r>
              <a:rPr lang="es-ES" sz="1400" b="1" dirty="0" err="1">
                <a:solidFill>
                  <a:srgbClr val="000000"/>
                </a:solidFill>
                <a:latin typeface="Courier New" panose="02070309020205020404" pitchFamily="49" charset="0"/>
              </a:rPr>
              <a:t>snapshot</a:t>
            </a:r>
            <a:r>
              <a:rPr lang="es-ES" sz="1400" b="1" dirty="0">
                <a:solidFill>
                  <a:srgbClr val="000000"/>
                </a:solidFill>
                <a:latin typeface="Courier New" panose="02070309020205020404" pitchFamily="49" charset="0"/>
              </a:rPr>
              <a:t>(</a:t>
            </a:r>
            <a:r>
              <a:rPr lang="es-ES" sz="1400" b="1" dirty="0" err="1">
                <a:solidFill>
                  <a:srgbClr val="000000"/>
                </a:solidFill>
                <a:latin typeface="Courier New" panose="02070309020205020404" pitchFamily="49" charset="0"/>
              </a:rPr>
              <a:t>cam</a:t>
            </a:r>
            <a:r>
              <a:rPr lang="es-ES" sz="1400" b="1" dirty="0">
                <a:solidFill>
                  <a:srgbClr val="000000"/>
                </a:solidFill>
                <a:latin typeface="Courier New" panose="02070309020205020404" pitchFamily="49" charset="0"/>
              </a:rPr>
              <a:t>);</a:t>
            </a:r>
          </a:p>
        </p:txBody>
      </p:sp>
      <p:cxnSp>
        <p:nvCxnSpPr>
          <p:cNvPr id="28" name="Conector recto de flecha 27">
            <a:extLst>
              <a:ext uri="{FF2B5EF4-FFF2-40B4-BE49-F238E27FC236}">
                <a16:creationId xmlns:a16="http://schemas.microsoft.com/office/drawing/2014/main" id="{2932E74C-2FAF-46AD-822E-A91C55733FE7}"/>
              </a:ext>
            </a:extLst>
          </p:cNvPr>
          <p:cNvCxnSpPr>
            <a:cxnSpLocks/>
            <a:stCxn id="12" idx="2"/>
            <a:endCxn id="26" idx="0"/>
          </p:cNvCxnSpPr>
          <p:nvPr/>
        </p:nvCxnSpPr>
        <p:spPr>
          <a:xfrm>
            <a:off x="2211043" y="2162431"/>
            <a:ext cx="0" cy="41092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54279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1" y="6460529"/>
            <a:ext cx="1180893" cy="365125"/>
          </a:xfrm>
        </p:spPr>
        <p:txBody>
          <a:bodyPr anchor="ctr">
            <a:normAutofit/>
          </a:bodyPr>
          <a:lstStyle/>
          <a:p>
            <a:pPr>
              <a:spcAft>
                <a:spcPts val="600"/>
              </a:spcAft>
            </a:pPr>
            <a:fld id="{33C92E6B-C9E1-344F-A8D2-A6916349F0EE}" type="datetime3">
              <a:rPr lang="es-ES_tradnl" smtClean="0"/>
              <a:pPr>
                <a:spcAft>
                  <a:spcPts val="600"/>
                </a:spcAft>
              </a:pPr>
              <a:t>21.02.22</a:t>
            </a:fld>
            <a:endParaRPr lang="en-US"/>
          </a:p>
        </p:txBody>
      </p:sp>
      <p:sp>
        <p:nvSpPr>
          <p:cNvPr id="3" name="Footer Placeholder 2"/>
          <p:cNvSpPr>
            <a:spLocks noGrp="1"/>
          </p:cNvSpPr>
          <p:nvPr>
            <p:ph type="ftr" sz="quarter" idx="11"/>
          </p:nvPr>
        </p:nvSpPr>
        <p:spPr>
          <a:xfrm>
            <a:off x="2170694" y="6460529"/>
            <a:ext cx="4777367" cy="365125"/>
          </a:xfrm>
        </p:spPr>
        <p:txBody>
          <a:bodyPr anchor="ctr">
            <a:normAutofit/>
          </a:bodyPr>
          <a:lstStyle/>
          <a:p>
            <a:pPr>
              <a:spcAft>
                <a:spcPts val="600"/>
              </a:spcAft>
            </a:pPr>
            <a:r>
              <a:rPr lang="en-US" dirty="0"/>
              <a:t>Mondragon </a:t>
            </a:r>
            <a:r>
              <a:rPr lang="en-US" dirty="0" err="1"/>
              <a:t>Unibertsitatea</a:t>
            </a:r>
            <a:endParaRPr lang="en-US" dirty="0"/>
          </a:p>
        </p:txBody>
      </p:sp>
      <p:sp>
        <p:nvSpPr>
          <p:cNvPr id="4" name="Slide Number Placeholder 3"/>
          <p:cNvSpPr>
            <a:spLocks noGrp="1"/>
          </p:cNvSpPr>
          <p:nvPr>
            <p:ph type="sldNum" sz="quarter" idx="12"/>
          </p:nvPr>
        </p:nvSpPr>
        <p:spPr>
          <a:xfrm>
            <a:off x="7551460" y="6460527"/>
            <a:ext cx="1167814" cy="365125"/>
          </a:xfrm>
        </p:spPr>
        <p:txBody>
          <a:bodyPr anchor="ctr">
            <a:normAutofit/>
          </a:bodyPr>
          <a:lstStyle/>
          <a:p>
            <a:pPr>
              <a:spcAft>
                <a:spcPts val="600"/>
              </a:spcAft>
            </a:pPr>
            <a:fld id="{F7356FEA-1119-414E-9BDA-0F3F06B9EA58}" type="slidenum">
              <a:rPr lang="en-US" smtClean="0"/>
              <a:pPr>
                <a:spcAft>
                  <a:spcPts val="600"/>
                </a:spcAft>
              </a:pPr>
              <a:t>3</a:t>
            </a:fld>
            <a:endParaRPr lang="en-US"/>
          </a:p>
        </p:txBody>
      </p:sp>
      <p:sp>
        <p:nvSpPr>
          <p:cNvPr id="5" name="Title 4"/>
          <p:cNvSpPr>
            <a:spLocks noGrp="1"/>
          </p:cNvSpPr>
          <p:nvPr>
            <p:ph type="title"/>
          </p:nvPr>
        </p:nvSpPr>
        <p:spPr>
          <a:xfrm>
            <a:off x="422032" y="472037"/>
            <a:ext cx="7664693" cy="428157"/>
          </a:xfrm>
        </p:spPr>
        <p:txBody>
          <a:bodyPr anchor="ctr">
            <a:normAutofit fontScale="90000"/>
          </a:bodyPr>
          <a:lstStyle/>
          <a:p>
            <a:pPr>
              <a:lnSpc>
                <a:spcPct val="90000"/>
              </a:lnSpc>
            </a:pPr>
            <a:r>
              <a:rPr lang="es-ES" dirty="0" err="1"/>
              <a:t>Introduction</a:t>
            </a:r>
            <a:endParaRPr lang="es-ES" dirty="0"/>
          </a:p>
        </p:txBody>
      </p:sp>
      <p:sp>
        <p:nvSpPr>
          <p:cNvPr id="10" name="Content Placeholder 5">
            <a:extLst>
              <a:ext uri="{FF2B5EF4-FFF2-40B4-BE49-F238E27FC236}">
                <a16:creationId xmlns:a16="http://schemas.microsoft.com/office/drawing/2014/main" id="{015EAE2D-3649-4D63-AE52-25D910C8FE98}"/>
              </a:ext>
            </a:extLst>
          </p:cNvPr>
          <p:cNvSpPr txBox="1">
            <a:spLocks/>
          </p:cNvSpPr>
          <p:nvPr/>
        </p:nvSpPr>
        <p:spPr>
          <a:xfrm>
            <a:off x="422032" y="4683774"/>
            <a:ext cx="8208784" cy="394454"/>
          </a:xfrm>
          <a:prstGeom prst="rect">
            <a:avLst/>
          </a:prstGeom>
          <a:solidFill>
            <a:schemeClr val="accent6">
              <a:lumMod val="20000"/>
              <a:lumOff val="80000"/>
            </a:schemeClr>
          </a:solidFill>
        </p:spPr>
        <p:txBody>
          <a:bodyPr vert="horz" lIns="91440" tIns="45720" rIns="91440" bIns="45720" rtlCol="0">
            <a:normAutofit/>
          </a:bodyPr>
          <a:lstStyle>
            <a:lvl1pPr marL="457200" marR="0" indent="-457200" algn="l" defTabSz="457189" rtl="0" eaLnBrk="1" fontAlgn="auto" latinLnBrk="0" hangingPunct="1">
              <a:lnSpc>
                <a:spcPct val="100000"/>
              </a:lnSpc>
              <a:spcBef>
                <a:spcPct val="20000"/>
              </a:spcBef>
              <a:spcAft>
                <a:spcPts val="0"/>
              </a:spcAft>
              <a:buClr>
                <a:srgbClr val="00A3AE"/>
              </a:buClr>
              <a:buSzTx/>
              <a:buFont typeface="Arial" panose="020B0604020202020204" pitchFamily="34" charset="0"/>
              <a:buChar char="•"/>
              <a:tabLst/>
              <a:defRPr lang="es-ES_tradnl" sz="2000" b="0" i="0" kern="1200" noProof="0">
                <a:solidFill>
                  <a:srgbClr val="004851"/>
                </a:solidFill>
                <a:latin typeface="Arial" panose="020B0604020202020204" pitchFamily="34" charset="0"/>
                <a:ea typeface="Arial" panose="020B0604020202020204" pitchFamily="34" charset="0"/>
                <a:cs typeface="Arial" panose="020B0604020202020204" pitchFamily="34" charset="0"/>
              </a:defRPr>
            </a:lvl1pPr>
            <a:lvl2pPr marL="742932" marR="0" indent="-285744" algn="l" defTabSz="457189" rtl="0" eaLnBrk="1" fontAlgn="auto" latinLnBrk="0" hangingPunct="1">
              <a:lnSpc>
                <a:spcPct val="100000"/>
              </a:lnSpc>
              <a:spcBef>
                <a:spcPct val="20000"/>
              </a:spcBef>
              <a:spcAft>
                <a:spcPts val="0"/>
              </a:spcAft>
              <a:buClr>
                <a:srgbClr val="00A3AE"/>
              </a:buClr>
              <a:buSzTx/>
              <a:buFont typeface="Arial" panose="020B0604020202020204" pitchFamily="34" charset="0"/>
              <a:buChar char="•"/>
              <a:tabLst/>
              <a:defRPr lang="es-ES_tradnl" sz="1800" b="0" i="0" kern="1200" noProof="0">
                <a:solidFill>
                  <a:srgbClr val="004851"/>
                </a:solidFill>
                <a:latin typeface="Arial" panose="020B0604020202020204" pitchFamily="34" charset="0"/>
                <a:ea typeface="Arial" panose="020B0604020202020204" pitchFamily="34" charset="0"/>
                <a:cs typeface="Arial" panose="020B0604020202020204" pitchFamily="34" charset="0"/>
              </a:defRPr>
            </a:lvl2pPr>
            <a:lvl3pPr marL="1142971" marR="0" indent="-228594" algn="l" defTabSz="457189" rtl="0" eaLnBrk="1" fontAlgn="auto" latinLnBrk="0" hangingPunct="1">
              <a:lnSpc>
                <a:spcPct val="100000"/>
              </a:lnSpc>
              <a:spcBef>
                <a:spcPct val="20000"/>
              </a:spcBef>
              <a:spcAft>
                <a:spcPts val="0"/>
              </a:spcAft>
              <a:buClr>
                <a:srgbClr val="00A3AE"/>
              </a:buClr>
              <a:buSzTx/>
              <a:buFont typeface="Arial"/>
              <a:buChar char="•"/>
              <a:tabLst/>
              <a:defRPr lang="es-ES_tradnl" sz="1600" b="0" i="0" kern="1200" noProof="0">
                <a:solidFill>
                  <a:srgbClr val="004851"/>
                </a:solidFill>
                <a:latin typeface="Arial" panose="020B0604020202020204" pitchFamily="34" charset="0"/>
                <a:ea typeface="Arial" panose="020B0604020202020204" pitchFamily="34" charset="0"/>
                <a:cs typeface="Arial" panose="020B0604020202020204" pitchFamily="34" charset="0"/>
              </a:defRPr>
            </a:lvl3pPr>
            <a:lvl4pPr marL="1600160" marR="0" indent="-228594" algn="l" defTabSz="457189" rtl="0" eaLnBrk="1" fontAlgn="auto" latinLnBrk="0" hangingPunct="1">
              <a:lnSpc>
                <a:spcPct val="100000"/>
              </a:lnSpc>
              <a:spcBef>
                <a:spcPct val="20000"/>
              </a:spcBef>
              <a:spcAft>
                <a:spcPts val="0"/>
              </a:spcAft>
              <a:buClr>
                <a:srgbClr val="00A3AE"/>
              </a:buClr>
              <a:buSzTx/>
              <a:buFont typeface="Arial"/>
              <a:buChar char="–"/>
              <a:tabLst/>
              <a:defRPr lang="es-ES_tradnl" sz="1400" b="0" i="0" kern="1200" noProof="0">
                <a:solidFill>
                  <a:srgbClr val="004851"/>
                </a:solidFill>
                <a:latin typeface="Arial" panose="020B0604020202020204" pitchFamily="34" charset="0"/>
                <a:ea typeface="Arial" panose="020B0604020202020204" pitchFamily="34" charset="0"/>
                <a:cs typeface="Arial" panose="020B0604020202020204" pitchFamily="34" charset="0"/>
              </a:defRPr>
            </a:lvl4pPr>
            <a:lvl5pPr marL="2057349" marR="0" indent="-228594" algn="l" defTabSz="457189" rtl="0" eaLnBrk="1" fontAlgn="auto" latinLnBrk="0" hangingPunct="1">
              <a:lnSpc>
                <a:spcPct val="100000"/>
              </a:lnSpc>
              <a:spcBef>
                <a:spcPct val="20000"/>
              </a:spcBef>
              <a:spcAft>
                <a:spcPts val="0"/>
              </a:spcAft>
              <a:buClr>
                <a:srgbClr val="00A3AE"/>
              </a:buClr>
              <a:buSzTx/>
              <a:buFont typeface="AppleSymbols" panose="02000000000000000000" pitchFamily="2" charset="-79"/>
              <a:buChar char="⎻"/>
              <a:tabLst/>
              <a:defRPr lang="en-US" sz="1200" b="0" i="0" kern="1200" noProof="0">
                <a:solidFill>
                  <a:srgbClr val="004851"/>
                </a:solidFill>
                <a:latin typeface="Arial" panose="020B0604020202020204" pitchFamily="34" charset="0"/>
                <a:ea typeface="Arial" panose="020B0604020202020204" pitchFamily="34" charset="0"/>
                <a:cs typeface="Arial" panose="020B0604020202020204" pitchFamily="34" charset="0"/>
              </a:defRPr>
            </a:lvl5pPr>
            <a:lvl6pPr marL="2514600" indent="-228600" algn="l" defTabSz="457200" rtl="0" eaLnBrk="1" latinLnBrk="0" hangingPunct="1">
              <a:spcBef>
                <a:spcPct val="20000"/>
              </a:spcBef>
              <a:buFont typeface="Arial"/>
              <a:buChar char="•"/>
              <a:defRPr sz="2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3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3300" kern="1200">
                <a:solidFill>
                  <a:schemeClr val="tx1"/>
                </a:solidFill>
                <a:latin typeface="+mn-lt"/>
                <a:ea typeface="+mn-ea"/>
                <a:cs typeface="+mn-cs"/>
              </a:defRPr>
            </a:lvl9pPr>
          </a:lstStyle>
          <a:p>
            <a:pPr marL="0" indent="0">
              <a:lnSpc>
                <a:spcPct val="90000"/>
              </a:lnSpc>
              <a:buFont typeface="Arial" panose="020B0604020202020204" pitchFamily="34" charset="0"/>
              <a:buNone/>
            </a:pPr>
            <a:r>
              <a:rPr lang="es-ES" sz="1900" b="1" dirty="0" err="1">
                <a:solidFill>
                  <a:srgbClr val="00A3AD"/>
                </a:solidFill>
                <a:latin typeface="Arial Black" charset="0"/>
              </a:rPr>
              <a:t>Required</a:t>
            </a:r>
            <a:r>
              <a:rPr lang="es-ES" sz="1900" b="1" dirty="0">
                <a:solidFill>
                  <a:srgbClr val="00A3AD"/>
                </a:solidFill>
                <a:latin typeface="Arial Black" charset="0"/>
              </a:rPr>
              <a:t> files:</a:t>
            </a:r>
            <a:endParaRPr lang="es-ES" sz="1900" dirty="0"/>
          </a:p>
        </p:txBody>
      </p:sp>
      <p:sp>
        <p:nvSpPr>
          <p:cNvPr id="13" name="Content Placeholder 5">
            <a:extLst>
              <a:ext uri="{FF2B5EF4-FFF2-40B4-BE49-F238E27FC236}">
                <a16:creationId xmlns:a16="http://schemas.microsoft.com/office/drawing/2014/main" id="{156B81ED-9769-4DA6-B0BC-3E2208A2679C}"/>
              </a:ext>
            </a:extLst>
          </p:cNvPr>
          <p:cNvSpPr txBox="1">
            <a:spLocks/>
          </p:cNvSpPr>
          <p:nvPr/>
        </p:nvSpPr>
        <p:spPr>
          <a:xfrm>
            <a:off x="422032" y="1032044"/>
            <a:ext cx="8208784" cy="394454"/>
          </a:xfrm>
          <a:prstGeom prst="rect">
            <a:avLst/>
          </a:prstGeom>
          <a:solidFill>
            <a:schemeClr val="accent6">
              <a:lumMod val="20000"/>
              <a:lumOff val="80000"/>
            </a:schemeClr>
          </a:solidFill>
        </p:spPr>
        <p:txBody>
          <a:bodyPr vert="horz" lIns="91440" tIns="45720" rIns="91440" bIns="45720" rtlCol="0">
            <a:normAutofit/>
          </a:bodyPr>
          <a:lstStyle>
            <a:lvl1pPr marL="457200" marR="0" indent="-457200" algn="l" defTabSz="457189" rtl="0" eaLnBrk="1" fontAlgn="auto" latinLnBrk="0" hangingPunct="1">
              <a:lnSpc>
                <a:spcPct val="100000"/>
              </a:lnSpc>
              <a:spcBef>
                <a:spcPct val="20000"/>
              </a:spcBef>
              <a:spcAft>
                <a:spcPts val="0"/>
              </a:spcAft>
              <a:buClr>
                <a:srgbClr val="00A3AE"/>
              </a:buClr>
              <a:buSzTx/>
              <a:buFont typeface="Arial" panose="020B0604020202020204" pitchFamily="34" charset="0"/>
              <a:buChar char="•"/>
              <a:tabLst/>
              <a:defRPr lang="es-ES_tradnl" sz="2000" b="0" i="0" kern="1200" noProof="0">
                <a:solidFill>
                  <a:srgbClr val="004851"/>
                </a:solidFill>
                <a:latin typeface="Arial" panose="020B0604020202020204" pitchFamily="34" charset="0"/>
                <a:ea typeface="Arial" panose="020B0604020202020204" pitchFamily="34" charset="0"/>
                <a:cs typeface="Arial" panose="020B0604020202020204" pitchFamily="34" charset="0"/>
              </a:defRPr>
            </a:lvl1pPr>
            <a:lvl2pPr marL="742932" marR="0" indent="-285744" algn="l" defTabSz="457189" rtl="0" eaLnBrk="1" fontAlgn="auto" latinLnBrk="0" hangingPunct="1">
              <a:lnSpc>
                <a:spcPct val="100000"/>
              </a:lnSpc>
              <a:spcBef>
                <a:spcPct val="20000"/>
              </a:spcBef>
              <a:spcAft>
                <a:spcPts val="0"/>
              </a:spcAft>
              <a:buClr>
                <a:srgbClr val="00A3AE"/>
              </a:buClr>
              <a:buSzTx/>
              <a:buFont typeface="Arial" panose="020B0604020202020204" pitchFamily="34" charset="0"/>
              <a:buChar char="•"/>
              <a:tabLst/>
              <a:defRPr lang="es-ES_tradnl" sz="1800" b="0" i="0" kern="1200" noProof="0">
                <a:solidFill>
                  <a:srgbClr val="004851"/>
                </a:solidFill>
                <a:latin typeface="Arial" panose="020B0604020202020204" pitchFamily="34" charset="0"/>
                <a:ea typeface="Arial" panose="020B0604020202020204" pitchFamily="34" charset="0"/>
                <a:cs typeface="Arial" panose="020B0604020202020204" pitchFamily="34" charset="0"/>
              </a:defRPr>
            </a:lvl2pPr>
            <a:lvl3pPr marL="1142971" marR="0" indent="-228594" algn="l" defTabSz="457189" rtl="0" eaLnBrk="1" fontAlgn="auto" latinLnBrk="0" hangingPunct="1">
              <a:lnSpc>
                <a:spcPct val="100000"/>
              </a:lnSpc>
              <a:spcBef>
                <a:spcPct val="20000"/>
              </a:spcBef>
              <a:spcAft>
                <a:spcPts val="0"/>
              </a:spcAft>
              <a:buClr>
                <a:srgbClr val="00A3AE"/>
              </a:buClr>
              <a:buSzTx/>
              <a:buFont typeface="Arial"/>
              <a:buChar char="•"/>
              <a:tabLst/>
              <a:defRPr lang="es-ES_tradnl" sz="1600" b="0" i="0" kern="1200" noProof="0">
                <a:solidFill>
                  <a:srgbClr val="004851"/>
                </a:solidFill>
                <a:latin typeface="Arial" panose="020B0604020202020204" pitchFamily="34" charset="0"/>
                <a:ea typeface="Arial" panose="020B0604020202020204" pitchFamily="34" charset="0"/>
                <a:cs typeface="Arial" panose="020B0604020202020204" pitchFamily="34" charset="0"/>
              </a:defRPr>
            </a:lvl3pPr>
            <a:lvl4pPr marL="1600160" marR="0" indent="-228594" algn="l" defTabSz="457189" rtl="0" eaLnBrk="1" fontAlgn="auto" latinLnBrk="0" hangingPunct="1">
              <a:lnSpc>
                <a:spcPct val="100000"/>
              </a:lnSpc>
              <a:spcBef>
                <a:spcPct val="20000"/>
              </a:spcBef>
              <a:spcAft>
                <a:spcPts val="0"/>
              </a:spcAft>
              <a:buClr>
                <a:srgbClr val="00A3AE"/>
              </a:buClr>
              <a:buSzTx/>
              <a:buFont typeface="Arial"/>
              <a:buChar char="–"/>
              <a:tabLst/>
              <a:defRPr lang="es-ES_tradnl" sz="1400" b="0" i="0" kern="1200" noProof="0">
                <a:solidFill>
                  <a:srgbClr val="004851"/>
                </a:solidFill>
                <a:latin typeface="Arial" panose="020B0604020202020204" pitchFamily="34" charset="0"/>
                <a:ea typeface="Arial" panose="020B0604020202020204" pitchFamily="34" charset="0"/>
                <a:cs typeface="Arial" panose="020B0604020202020204" pitchFamily="34" charset="0"/>
              </a:defRPr>
            </a:lvl4pPr>
            <a:lvl5pPr marL="2057349" marR="0" indent="-228594" algn="l" defTabSz="457189" rtl="0" eaLnBrk="1" fontAlgn="auto" latinLnBrk="0" hangingPunct="1">
              <a:lnSpc>
                <a:spcPct val="100000"/>
              </a:lnSpc>
              <a:spcBef>
                <a:spcPct val="20000"/>
              </a:spcBef>
              <a:spcAft>
                <a:spcPts val="0"/>
              </a:spcAft>
              <a:buClr>
                <a:srgbClr val="00A3AE"/>
              </a:buClr>
              <a:buSzTx/>
              <a:buFont typeface="AppleSymbols" panose="02000000000000000000" pitchFamily="2" charset="-79"/>
              <a:buChar char="⎻"/>
              <a:tabLst/>
              <a:defRPr lang="en-US" sz="1200" b="0" i="0" kern="1200" noProof="0">
                <a:solidFill>
                  <a:srgbClr val="004851"/>
                </a:solidFill>
                <a:latin typeface="Arial" panose="020B0604020202020204" pitchFamily="34" charset="0"/>
                <a:ea typeface="Arial" panose="020B0604020202020204" pitchFamily="34" charset="0"/>
                <a:cs typeface="Arial" panose="020B0604020202020204" pitchFamily="34" charset="0"/>
              </a:defRPr>
            </a:lvl5pPr>
            <a:lvl6pPr marL="2514600" indent="-228600" algn="l" defTabSz="457200" rtl="0" eaLnBrk="1" latinLnBrk="0" hangingPunct="1">
              <a:spcBef>
                <a:spcPct val="20000"/>
              </a:spcBef>
              <a:buFont typeface="Arial"/>
              <a:buChar char="•"/>
              <a:defRPr sz="2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3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3300" kern="1200">
                <a:solidFill>
                  <a:schemeClr val="tx1"/>
                </a:solidFill>
                <a:latin typeface="+mn-lt"/>
                <a:ea typeface="+mn-ea"/>
                <a:cs typeface="+mn-cs"/>
              </a:defRPr>
            </a:lvl9pPr>
          </a:lstStyle>
          <a:p>
            <a:pPr marL="0" indent="0">
              <a:lnSpc>
                <a:spcPct val="90000"/>
              </a:lnSpc>
              <a:buFont typeface="Arial" panose="020B0604020202020204" pitchFamily="34" charset="0"/>
              <a:buNone/>
            </a:pPr>
            <a:r>
              <a:rPr lang="es-ES" sz="1900" b="1" dirty="0" err="1">
                <a:solidFill>
                  <a:srgbClr val="00A3AD"/>
                </a:solidFill>
                <a:latin typeface="Arial Black" charset="0"/>
              </a:rPr>
              <a:t>Competencies</a:t>
            </a:r>
            <a:endParaRPr lang="es-ES" sz="1900" dirty="0"/>
          </a:p>
        </p:txBody>
      </p:sp>
      <p:sp>
        <p:nvSpPr>
          <p:cNvPr id="14" name="Content Placeholder 5">
            <a:extLst>
              <a:ext uri="{FF2B5EF4-FFF2-40B4-BE49-F238E27FC236}">
                <a16:creationId xmlns:a16="http://schemas.microsoft.com/office/drawing/2014/main" id="{1C0FFC7A-2086-41D2-8F55-71D479408594}"/>
              </a:ext>
            </a:extLst>
          </p:cNvPr>
          <p:cNvSpPr txBox="1">
            <a:spLocks/>
          </p:cNvSpPr>
          <p:nvPr/>
        </p:nvSpPr>
        <p:spPr>
          <a:xfrm>
            <a:off x="422032" y="2331605"/>
            <a:ext cx="8208784" cy="394454"/>
          </a:xfrm>
          <a:prstGeom prst="rect">
            <a:avLst/>
          </a:prstGeom>
          <a:solidFill>
            <a:schemeClr val="accent6">
              <a:lumMod val="20000"/>
              <a:lumOff val="80000"/>
            </a:schemeClr>
          </a:solidFill>
        </p:spPr>
        <p:txBody>
          <a:bodyPr vert="horz" lIns="91440" tIns="45720" rIns="91440" bIns="45720" rtlCol="0">
            <a:normAutofit/>
          </a:bodyPr>
          <a:lstStyle>
            <a:lvl1pPr marL="457200" marR="0" indent="-457200" algn="l" defTabSz="457189" rtl="0" eaLnBrk="1" fontAlgn="auto" latinLnBrk="0" hangingPunct="1">
              <a:lnSpc>
                <a:spcPct val="100000"/>
              </a:lnSpc>
              <a:spcBef>
                <a:spcPct val="20000"/>
              </a:spcBef>
              <a:spcAft>
                <a:spcPts val="0"/>
              </a:spcAft>
              <a:buClr>
                <a:srgbClr val="00A3AE"/>
              </a:buClr>
              <a:buSzTx/>
              <a:buFont typeface="Arial" panose="020B0604020202020204" pitchFamily="34" charset="0"/>
              <a:buChar char="•"/>
              <a:tabLst/>
              <a:defRPr lang="es-ES_tradnl" sz="2000" b="0" i="0" kern="1200" noProof="0">
                <a:solidFill>
                  <a:srgbClr val="004851"/>
                </a:solidFill>
                <a:latin typeface="Arial" panose="020B0604020202020204" pitchFamily="34" charset="0"/>
                <a:ea typeface="Arial" panose="020B0604020202020204" pitchFamily="34" charset="0"/>
                <a:cs typeface="Arial" panose="020B0604020202020204" pitchFamily="34" charset="0"/>
              </a:defRPr>
            </a:lvl1pPr>
            <a:lvl2pPr marL="742932" marR="0" indent="-285744" algn="l" defTabSz="457189" rtl="0" eaLnBrk="1" fontAlgn="auto" latinLnBrk="0" hangingPunct="1">
              <a:lnSpc>
                <a:spcPct val="100000"/>
              </a:lnSpc>
              <a:spcBef>
                <a:spcPct val="20000"/>
              </a:spcBef>
              <a:spcAft>
                <a:spcPts val="0"/>
              </a:spcAft>
              <a:buClr>
                <a:srgbClr val="00A3AE"/>
              </a:buClr>
              <a:buSzTx/>
              <a:buFont typeface="Arial" panose="020B0604020202020204" pitchFamily="34" charset="0"/>
              <a:buChar char="•"/>
              <a:tabLst/>
              <a:defRPr lang="es-ES_tradnl" sz="1800" b="0" i="0" kern="1200" noProof="0">
                <a:solidFill>
                  <a:srgbClr val="004851"/>
                </a:solidFill>
                <a:latin typeface="Arial" panose="020B0604020202020204" pitchFamily="34" charset="0"/>
                <a:ea typeface="Arial" panose="020B0604020202020204" pitchFamily="34" charset="0"/>
                <a:cs typeface="Arial" panose="020B0604020202020204" pitchFamily="34" charset="0"/>
              </a:defRPr>
            </a:lvl2pPr>
            <a:lvl3pPr marL="1142971" marR="0" indent="-228594" algn="l" defTabSz="457189" rtl="0" eaLnBrk="1" fontAlgn="auto" latinLnBrk="0" hangingPunct="1">
              <a:lnSpc>
                <a:spcPct val="100000"/>
              </a:lnSpc>
              <a:spcBef>
                <a:spcPct val="20000"/>
              </a:spcBef>
              <a:spcAft>
                <a:spcPts val="0"/>
              </a:spcAft>
              <a:buClr>
                <a:srgbClr val="00A3AE"/>
              </a:buClr>
              <a:buSzTx/>
              <a:buFont typeface="Arial"/>
              <a:buChar char="•"/>
              <a:tabLst/>
              <a:defRPr lang="es-ES_tradnl" sz="1600" b="0" i="0" kern="1200" noProof="0">
                <a:solidFill>
                  <a:srgbClr val="004851"/>
                </a:solidFill>
                <a:latin typeface="Arial" panose="020B0604020202020204" pitchFamily="34" charset="0"/>
                <a:ea typeface="Arial" panose="020B0604020202020204" pitchFamily="34" charset="0"/>
                <a:cs typeface="Arial" panose="020B0604020202020204" pitchFamily="34" charset="0"/>
              </a:defRPr>
            </a:lvl3pPr>
            <a:lvl4pPr marL="1600160" marR="0" indent="-228594" algn="l" defTabSz="457189" rtl="0" eaLnBrk="1" fontAlgn="auto" latinLnBrk="0" hangingPunct="1">
              <a:lnSpc>
                <a:spcPct val="100000"/>
              </a:lnSpc>
              <a:spcBef>
                <a:spcPct val="20000"/>
              </a:spcBef>
              <a:spcAft>
                <a:spcPts val="0"/>
              </a:spcAft>
              <a:buClr>
                <a:srgbClr val="00A3AE"/>
              </a:buClr>
              <a:buSzTx/>
              <a:buFont typeface="Arial"/>
              <a:buChar char="–"/>
              <a:tabLst/>
              <a:defRPr lang="es-ES_tradnl" sz="1400" b="0" i="0" kern="1200" noProof="0">
                <a:solidFill>
                  <a:srgbClr val="004851"/>
                </a:solidFill>
                <a:latin typeface="Arial" panose="020B0604020202020204" pitchFamily="34" charset="0"/>
                <a:ea typeface="Arial" panose="020B0604020202020204" pitchFamily="34" charset="0"/>
                <a:cs typeface="Arial" panose="020B0604020202020204" pitchFamily="34" charset="0"/>
              </a:defRPr>
            </a:lvl4pPr>
            <a:lvl5pPr marL="2057349" marR="0" indent="-228594" algn="l" defTabSz="457189" rtl="0" eaLnBrk="1" fontAlgn="auto" latinLnBrk="0" hangingPunct="1">
              <a:lnSpc>
                <a:spcPct val="100000"/>
              </a:lnSpc>
              <a:spcBef>
                <a:spcPct val="20000"/>
              </a:spcBef>
              <a:spcAft>
                <a:spcPts val="0"/>
              </a:spcAft>
              <a:buClr>
                <a:srgbClr val="00A3AE"/>
              </a:buClr>
              <a:buSzTx/>
              <a:buFont typeface="AppleSymbols" panose="02000000000000000000" pitchFamily="2" charset="-79"/>
              <a:buChar char="⎻"/>
              <a:tabLst/>
              <a:defRPr lang="en-US" sz="1200" b="0" i="0" kern="1200" noProof="0">
                <a:solidFill>
                  <a:srgbClr val="004851"/>
                </a:solidFill>
                <a:latin typeface="Arial" panose="020B0604020202020204" pitchFamily="34" charset="0"/>
                <a:ea typeface="Arial" panose="020B0604020202020204" pitchFamily="34" charset="0"/>
                <a:cs typeface="Arial" panose="020B0604020202020204" pitchFamily="34" charset="0"/>
              </a:defRPr>
            </a:lvl5pPr>
            <a:lvl6pPr marL="2514600" indent="-228600" algn="l" defTabSz="457200" rtl="0" eaLnBrk="1" latinLnBrk="0" hangingPunct="1">
              <a:spcBef>
                <a:spcPct val="20000"/>
              </a:spcBef>
              <a:buFont typeface="Arial"/>
              <a:buChar char="•"/>
              <a:defRPr sz="2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3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3300" kern="1200">
                <a:solidFill>
                  <a:schemeClr val="tx1"/>
                </a:solidFill>
                <a:latin typeface="+mn-lt"/>
                <a:ea typeface="+mn-ea"/>
                <a:cs typeface="+mn-cs"/>
              </a:defRPr>
            </a:lvl9pPr>
          </a:lstStyle>
          <a:p>
            <a:pPr marL="0" indent="0">
              <a:lnSpc>
                <a:spcPct val="90000"/>
              </a:lnSpc>
              <a:buFont typeface="Arial" panose="020B0604020202020204" pitchFamily="34" charset="0"/>
              <a:buNone/>
            </a:pPr>
            <a:r>
              <a:rPr lang="en-US" sz="1900" b="1" dirty="0">
                <a:solidFill>
                  <a:srgbClr val="00A3AD"/>
                </a:solidFill>
                <a:latin typeface="Arial Black" charset="0"/>
              </a:rPr>
              <a:t>Learning with Arduino Engineering Kits…</a:t>
            </a:r>
            <a:endParaRPr lang="es-ES" sz="1900" dirty="0"/>
          </a:p>
        </p:txBody>
      </p:sp>
      <p:pic>
        <p:nvPicPr>
          <p:cNvPr id="15" name="Imagen 14">
            <a:extLst>
              <a:ext uri="{FF2B5EF4-FFF2-40B4-BE49-F238E27FC236}">
                <a16:creationId xmlns:a16="http://schemas.microsoft.com/office/drawing/2014/main" id="{FD8C400D-3F46-442A-AC49-54547EC1DF9F}"/>
              </a:ext>
            </a:extLst>
          </p:cNvPr>
          <p:cNvPicPr>
            <a:picLocks noChangeAspect="1"/>
          </p:cNvPicPr>
          <p:nvPr/>
        </p:nvPicPr>
        <p:blipFill>
          <a:blip r:embed="rId3">
            <a:alphaModFix amt="25000"/>
          </a:blip>
          <a:stretch>
            <a:fillRect/>
          </a:stretch>
        </p:blipFill>
        <p:spPr>
          <a:xfrm>
            <a:off x="633046" y="3231373"/>
            <a:ext cx="2266217" cy="1302229"/>
          </a:xfrm>
          <a:prstGeom prst="rect">
            <a:avLst/>
          </a:prstGeom>
          <a:ln>
            <a:noFill/>
          </a:ln>
          <a:effectLst>
            <a:softEdge rad="112500"/>
          </a:effectLst>
        </p:spPr>
      </p:pic>
      <p:sp>
        <p:nvSpPr>
          <p:cNvPr id="18" name="CuadroTexto 17">
            <a:extLst>
              <a:ext uri="{FF2B5EF4-FFF2-40B4-BE49-F238E27FC236}">
                <a16:creationId xmlns:a16="http://schemas.microsoft.com/office/drawing/2014/main" id="{0339FFDA-262A-4CB9-95D5-29BBA776C1A1}"/>
              </a:ext>
            </a:extLst>
          </p:cNvPr>
          <p:cNvSpPr txBox="1"/>
          <p:nvPr/>
        </p:nvSpPr>
        <p:spPr>
          <a:xfrm>
            <a:off x="587253" y="2725737"/>
            <a:ext cx="2435469" cy="523220"/>
          </a:xfrm>
          <a:prstGeom prst="rect">
            <a:avLst/>
          </a:prstGeom>
          <a:noFill/>
        </p:spPr>
        <p:txBody>
          <a:bodyPr wrap="square">
            <a:spAutoFit/>
          </a:bodyPr>
          <a:lstStyle/>
          <a:p>
            <a:pPr algn="ctr"/>
            <a:r>
              <a:rPr lang="es-ES" sz="1400" b="0" i="0" cap="all" dirty="0">
                <a:solidFill>
                  <a:srgbClr val="434F54"/>
                </a:solidFill>
                <a:effectLst/>
                <a:latin typeface="Open Sans" panose="020B0606030504020204" pitchFamily="34" charset="0"/>
              </a:rPr>
              <a:t>SELF-BALANCING MOTORCYCLE</a:t>
            </a:r>
          </a:p>
        </p:txBody>
      </p:sp>
      <p:pic>
        <p:nvPicPr>
          <p:cNvPr id="19" name="Imagen 18">
            <a:extLst>
              <a:ext uri="{FF2B5EF4-FFF2-40B4-BE49-F238E27FC236}">
                <a16:creationId xmlns:a16="http://schemas.microsoft.com/office/drawing/2014/main" id="{A6BBE5B7-C288-4235-A2B8-6604299EB4F9}"/>
              </a:ext>
            </a:extLst>
          </p:cNvPr>
          <p:cNvPicPr>
            <a:picLocks noChangeAspect="1"/>
          </p:cNvPicPr>
          <p:nvPr/>
        </p:nvPicPr>
        <p:blipFill>
          <a:blip r:embed="rId4"/>
          <a:stretch>
            <a:fillRect/>
          </a:stretch>
        </p:blipFill>
        <p:spPr>
          <a:xfrm>
            <a:off x="3356603" y="3249279"/>
            <a:ext cx="2105620" cy="1302229"/>
          </a:xfrm>
          <a:prstGeom prst="rect">
            <a:avLst/>
          </a:prstGeom>
          <a:ln>
            <a:noFill/>
          </a:ln>
          <a:effectLst>
            <a:softEdge rad="112500"/>
          </a:effectLst>
        </p:spPr>
      </p:pic>
      <p:sp>
        <p:nvSpPr>
          <p:cNvPr id="22" name="CuadroTexto 21">
            <a:extLst>
              <a:ext uri="{FF2B5EF4-FFF2-40B4-BE49-F238E27FC236}">
                <a16:creationId xmlns:a16="http://schemas.microsoft.com/office/drawing/2014/main" id="{EF079624-E8E2-4E2E-A892-3B3D66F18BFB}"/>
              </a:ext>
            </a:extLst>
          </p:cNvPr>
          <p:cNvSpPr txBox="1"/>
          <p:nvPr/>
        </p:nvSpPr>
        <p:spPr>
          <a:xfrm>
            <a:off x="3194537" y="2743643"/>
            <a:ext cx="2435469" cy="523220"/>
          </a:xfrm>
          <a:prstGeom prst="rect">
            <a:avLst/>
          </a:prstGeom>
          <a:noFill/>
        </p:spPr>
        <p:txBody>
          <a:bodyPr wrap="square">
            <a:spAutoFit/>
          </a:bodyPr>
          <a:lstStyle/>
          <a:p>
            <a:pPr algn="ctr"/>
            <a:r>
              <a:rPr lang="es-ES" sz="1400" b="0" i="0" cap="all" dirty="0">
                <a:solidFill>
                  <a:srgbClr val="434F54"/>
                </a:solidFill>
                <a:effectLst/>
                <a:latin typeface="Open Sans" panose="020B0606030504020204" pitchFamily="34" charset="0"/>
              </a:rPr>
              <a:t>WEBCAM CONTROLLED ROVER</a:t>
            </a:r>
          </a:p>
        </p:txBody>
      </p:sp>
      <p:pic>
        <p:nvPicPr>
          <p:cNvPr id="23" name="Imagen 22">
            <a:extLst>
              <a:ext uri="{FF2B5EF4-FFF2-40B4-BE49-F238E27FC236}">
                <a16:creationId xmlns:a16="http://schemas.microsoft.com/office/drawing/2014/main" id="{E091B452-AD8B-443E-AC92-ABA6A4F700BC}"/>
              </a:ext>
            </a:extLst>
          </p:cNvPr>
          <p:cNvPicPr>
            <a:picLocks noChangeAspect="1"/>
          </p:cNvPicPr>
          <p:nvPr/>
        </p:nvPicPr>
        <p:blipFill>
          <a:blip r:embed="rId5">
            <a:alphaModFix amt="25000"/>
          </a:blip>
          <a:stretch>
            <a:fillRect/>
          </a:stretch>
        </p:blipFill>
        <p:spPr>
          <a:xfrm>
            <a:off x="5921723" y="3301472"/>
            <a:ext cx="2261716" cy="1232129"/>
          </a:xfrm>
          <a:prstGeom prst="rect">
            <a:avLst/>
          </a:prstGeom>
          <a:ln>
            <a:noFill/>
          </a:ln>
          <a:effectLst>
            <a:softEdge rad="112500"/>
          </a:effectLst>
        </p:spPr>
      </p:pic>
      <p:sp>
        <p:nvSpPr>
          <p:cNvPr id="24" name="CuadroTexto 23">
            <a:extLst>
              <a:ext uri="{FF2B5EF4-FFF2-40B4-BE49-F238E27FC236}">
                <a16:creationId xmlns:a16="http://schemas.microsoft.com/office/drawing/2014/main" id="{5D38C98A-7800-484B-8A3A-4F796F614282}"/>
              </a:ext>
            </a:extLst>
          </p:cNvPr>
          <p:cNvSpPr txBox="1"/>
          <p:nvPr/>
        </p:nvSpPr>
        <p:spPr>
          <a:xfrm>
            <a:off x="5992157" y="2808797"/>
            <a:ext cx="2094568" cy="307777"/>
          </a:xfrm>
          <a:prstGeom prst="rect">
            <a:avLst/>
          </a:prstGeom>
          <a:noFill/>
        </p:spPr>
        <p:txBody>
          <a:bodyPr wrap="square">
            <a:spAutoFit/>
          </a:bodyPr>
          <a:lstStyle/>
          <a:p>
            <a:pPr algn="ctr"/>
            <a:r>
              <a:rPr lang="es-ES" sz="1400" b="0" i="0" cap="all" dirty="0">
                <a:solidFill>
                  <a:srgbClr val="434F54"/>
                </a:solidFill>
                <a:effectLst/>
                <a:latin typeface="Open Sans" panose="020B0606030504020204" pitchFamily="34" charset="0"/>
              </a:rPr>
              <a:t>DRAWING ROBOT</a:t>
            </a:r>
          </a:p>
        </p:txBody>
      </p:sp>
      <p:sp>
        <p:nvSpPr>
          <p:cNvPr id="26" name="CuadroTexto 25">
            <a:extLst>
              <a:ext uri="{FF2B5EF4-FFF2-40B4-BE49-F238E27FC236}">
                <a16:creationId xmlns:a16="http://schemas.microsoft.com/office/drawing/2014/main" id="{C8591FBC-EE2E-4FA9-868B-0C2903D07C07}"/>
              </a:ext>
            </a:extLst>
          </p:cNvPr>
          <p:cNvSpPr txBox="1"/>
          <p:nvPr/>
        </p:nvSpPr>
        <p:spPr>
          <a:xfrm>
            <a:off x="723534" y="1558348"/>
            <a:ext cx="4598376" cy="369332"/>
          </a:xfrm>
          <a:prstGeom prst="rect">
            <a:avLst/>
          </a:prstGeom>
          <a:noFill/>
        </p:spPr>
        <p:txBody>
          <a:bodyPr wrap="square">
            <a:spAutoFit/>
          </a:bodyPr>
          <a:lstStyle/>
          <a:p>
            <a:pPr marL="285750" indent="-285750">
              <a:buFont typeface="Arial" panose="020B0604020202020204" pitchFamily="34" charset="0"/>
              <a:buChar char="•"/>
            </a:pPr>
            <a:r>
              <a:rPr lang="en-US" dirty="0"/>
              <a:t>Image processing</a:t>
            </a:r>
            <a:endParaRPr lang="es-ES" dirty="0"/>
          </a:p>
        </p:txBody>
      </p:sp>
      <p:pic>
        <p:nvPicPr>
          <p:cNvPr id="7" name="Imagen 6">
            <a:extLst>
              <a:ext uri="{FF2B5EF4-FFF2-40B4-BE49-F238E27FC236}">
                <a16:creationId xmlns:a16="http://schemas.microsoft.com/office/drawing/2014/main" id="{1A69938A-536A-4E8D-BB8C-8DFE236E94B3}"/>
              </a:ext>
            </a:extLst>
          </p:cNvPr>
          <p:cNvPicPr>
            <a:picLocks noChangeAspect="1"/>
          </p:cNvPicPr>
          <p:nvPr/>
        </p:nvPicPr>
        <p:blipFill>
          <a:blip r:embed="rId6"/>
          <a:stretch>
            <a:fillRect/>
          </a:stretch>
        </p:blipFill>
        <p:spPr>
          <a:xfrm>
            <a:off x="856776" y="5094188"/>
            <a:ext cx="6795203" cy="1378619"/>
          </a:xfrm>
          <a:prstGeom prst="rect">
            <a:avLst/>
          </a:prstGeom>
        </p:spPr>
      </p:pic>
    </p:spTree>
    <p:extLst>
      <p:ext uri="{BB962C8B-B14F-4D97-AF65-F5344CB8AC3E}">
        <p14:creationId xmlns:p14="http://schemas.microsoft.com/office/powerpoint/2010/main" val="246880183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1" y="6460529"/>
            <a:ext cx="1180893" cy="365125"/>
          </a:xfrm>
        </p:spPr>
        <p:txBody>
          <a:bodyPr anchor="ctr">
            <a:normAutofit/>
          </a:bodyPr>
          <a:lstStyle/>
          <a:p>
            <a:pPr>
              <a:spcAft>
                <a:spcPts val="600"/>
              </a:spcAft>
            </a:pPr>
            <a:fld id="{33C92E6B-C9E1-344F-A8D2-A6916349F0EE}" type="datetime3">
              <a:rPr lang="es-ES_tradnl" smtClean="0"/>
              <a:pPr>
                <a:spcAft>
                  <a:spcPts val="600"/>
                </a:spcAft>
              </a:pPr>
              <a:t>21.02.22</a:t>
            </a:fld>
            <a:endParaRPr lang="en-US"/>
          </a:p>
        </p:txBody>
      </p:sp>
      <p:sp>
        <p:nvSpPr>
          <p:cNvPr id="3" name="Footer Placeholder 2"/>
          <p:cNvSpPr>
            <a:spLocks noGrp="1"/>
          </p:cNvSpPr>
          <p:nvPr>
            <p:ph type="ftr" sz="quarter" idx="11"/>
          </p:nvPr>
        </p:nvSpPr>
        <p:spPr>
          <a:xfrm>
            <a:off x="2170694" y="6460529"/>
            <a:ext cx="4777367" cy="365125"/>
          </a:xfrm>
        </p:spPr>
        <p:txBody>
          <a:bodyPr anchor="ctr">
            <a:normAutofit/>
          </a:bodyPr>
          <a:lstStyle/>
          <a:p>
            <a:pPr>
              <a:spcAft>
                <a:spcPts val="600"/>
              </a:spcAft>
            </a:pPr>
            <a:r>
              <a:rPr lang="en-US" dirty="0"/>
              <a:t>Mondragon </a:t>
            </a:r>
            <a:r>
              <a:rPr lang="en-US" dirty="0" err="1"/>
              <a:t>Unibertsitatea</a:t>
            </a:r>
            <a:endParaRPr lang="en-US" dirty="0"/>
          </a:p>
        </p:txBody>
      </p:sp>
      <p:sp>
        <p:nvSpPr>
          <p:cNvPr id="4" name="Slide Number Placeholder 3"/>
          <p:cNvSpPr>
            <a:spLocks noGrp="1"/>
          </p:cNvSpPr>
          <p:nvPr>
            <p:ph type="sldNum" sz="quarter" idx="12"/>
          </p:nvPr>
        </p:nvSpPr>
        <p:spPr>
          <a:xfrm>
            <a:off x="7551460" y="6460527"/>
            <a:ext cx="1167814" cy="365125"/>
          </a:xfrm>
        </p:spPr>
        <p:txBody>
          <a:bodyPr anchor="ctr">
            <a:normAutofit/>
          </a:bodyPr>
          <a:lstStyle/>
          <a:p>
            <a:pPr>
              <a:spcAft>
                <a:spcPts val="600"/>
              </a:spcAft>
            </a:pPr>
            <a:fld id="{F7356FEA-1119-414E-9BDA-0F3F06B9EA58}" type="slidenum">
              <a:rPr lang="en-US" smtClean="0"/>
              <a:pPr>
                <a:spcAft>
                  <a:spcPts val="600"/>
                </a:spcAft>
              </a:pPr>
              <a:t>30</a:t>
            </a:fld>
            <a:endParaRPr lang="en-US"/>
          </a:p>
        </p:txBody>
      </p:sp>
      <p:sp>
        <p:nvSpPr>
          <p:cNvPr id="5" name="Title 4"/>
          <p:cNvSpPr>
            <a:spLocks noGrp="1"/>
          </p:cNvSpPr>
          <p:nvPr>
            <p:ph type="title"/>
          </p:nvPr>
        </p:nvSpPr>
        <p:spPr>
          <a:xfrm>
            <a:off x="422032" y="472037"/>
            <a:ext cx="7664693" cy="428157"/>
          </a:xfrm>
        </p:spPr>
        <p:txBody>
          <a:bodyPr anchor="ctr">
            <a:normAutofit fontScale="90000"/>
          </a:bodyPr>
          <a:lstStyle/>
          <a:p>
            <a:pPr>
              <a:lnSpc>
                <a:spcPct val="90000"/>
              </a:lnSpc>
            </a:pPr>
            <a:r>
              <a:rPr lang="es-ES" b="0" dirty="0" err="1"/>
              <a:t>Calibrating</a:t>
            </a:r>
            <a:r>
              <a:rPr lang="es-ES" b="0" dirty="0"/>
              <a:t> color </a:t>
            </a:r>
            <a:r>
              <a:rPr lang="es-ES" b="0" dirty="0" err="1"/>
              <a:t>threshold</a:t>
            </a:r>
            <a:endParaRPr lang="es-ES" sz="2400" dirty="0"/>
          </a:p>
        </p:txBody>
      </p:sp>
      <p:sp>
        <p:nvSpPr>
          <p:cNvPr id="21" name="Content Placeholder 5">
            <a:extLst>
              <a:ext uri="{FF2B5EF4-FFF2-40B4-BE49-F238E27FC236}">
                <a16:creationId xmlns:a16="http://schemas.microsoft.com/office/drawing/2014/main" id="{028942E0-2D96-42DB-8D96-A0ED784610CD}"/>
              </a:ext>
            </a:extLst>
          </p:cNvPr>
          <p:cNvSpPr>
            <a:spLocks noGrp="1"/>
          </p:cNvSpPr>
          <p:nvPr>
            <p:ph idx="1"/>
          </p:nvPr>
        </p:nvSpPr>
        <p:spPr>
          <a:xfrm>
            <a:off x="422032" y="1338720"/>
            <a:ext cx="8208784" cy="1351140"/>
          </a:xfrm>
        </p:spPr>
        <p:txBody>
          <a:bodyPr>
            <a:normAutofit/>
          </a:bodyPr>
          <a:lstStyle/>
          <a:p>
            <a:pPr marL="0" indent="0">
              <a:lnSpc>
                <a:spcPct val="90000"/>
              </a:lnSpc>
              <a:buNone/>
            </a:pPr>
            <a:r>
              <a:rPr lang="en-US"/>
              <a:t>Obtaining the threshold for the respective RGB channels will allow in subsequent operations to find the centroids of the circular plate.
The color of each selected pixel is saved for subsequent operations.
</a:t>
            </a:r>
            <a:endParaRPr lang="es-ES" sz="1900" dirty="0"/>
          </a:p>
        </p:txBody>
      </p:sp>
      <p:pic>
        <p:nvPicPr>
          <p:cNvPr id="9" name="Imagen 8">
            <a:extLst>
              <a:ext uri="{FF2B5EF4-FFF2-40B4-BE49-F238E27FC236}">
                <a16:creationId xmlns:a16="http://schemas.microsoft.com/office/drawing/2014/main" id="{06C36746-29FD-46A4-A6A4-180C9EC39570}"/>
              </a:ext>
            </a:extLst>
          </p:cNvPr>
          <p:cNvPicPr>
            <a:picLocks noChangeAspect="1"/>
          </p:cNvPicPr>
          <p:nvPr/>
        </p:nvPicPr>
        <p:blipFill>
          <a:blip r:embed="rId3"/>
          <a:stretch>
            <a:fillRect/>
          </a:stretch>
        </p:blipFill>
        <p:spPr>
          <a:xfrm>
            <a:off x="661033" y="3060671"/>
            <a:ext cx="3489961" cy="2214940"/>
          </a:xfrm>
          <a:prstGeom prst="rect">
            <a:avLst/>
          </a:prstGeom>
        </p:spPr>
      </p:pic>
      <p:pic>
        <p:nvPicPr>
          <p:cNvPr id="10" name="Imagen 9">
            <a:extLst>
              <a:ext uri="{FF2B5EF4-FFF2-40B4-BE49-F238E27FC236}">
                <a16:creationId xmlns:a16="http://schemas.microsoft.com/office/drawing/2014/main" id="{0235CF8C-C54D-43C3-8734-D125ABCB98D0}"/>
              </a:ext>
            </a:extLst>
          </p:cNvPr>
          <p:cNvPicPr>
            <a:picLocks noChangeAspect="1"/>
          </p:cNvPicPr>
          <p:nvPr/>
        </p:nvPicPr>
        <p:blipFill>
          <a:blip r:embed="rId4"/>
          <a:stretch>
            <a:fillRect/>
          </a:stretch>
        </p:blipFill>
        <p:spPr>
          <a:xfrm>
            <a:off x="4935132" y="2580323"/>
            <a:ext cx="3799422" cy="3175636"/>
          </a:xfrm>
          <a:prstGeom prst="rect">
            <a:avLst/>
          </a:prstGeom>
        </p:spPr>
      </p:pic>
      <p:sp>
        <p:nvSpPr>
          <p:cNvPr id="14" name="Rectángulo 13">
            <a:extLst>
              <a:ext uri="{FF2B5EF4-FFF2-40B4-BE49-F238E27FC236}">
                <a16:creationId xmlns:a16="http://schemas.microsoft.com/office/drawing/2014/main" id="{86BC19B6-8307-4C7F-8421-889B8F411307}"/>
              </a:ext>
            </a:extLst>
          </p:cNvPr>
          <p:cNvSpPr/>
          <p:nvPr/>
        </p:nvSpPr>
        <p:spPr>
          <a:xfrm>
            <a:off x="561391" y="5714181"/>
            <a:ext cx="3836307" cy="307777"/>
          </a:xfrm>
          <a:prstGeom prst="rect">
            <a:avLst/>
          </a:prstGeom>
          <a:ln>
            <a:solidFill>
              <a:srgbClr val="000000"/>
            </a:solidFill>
          </a:ln>
        </p:spPr>
        <p:txBody>
          <a:bodyPr wrap="none">
            <a:spAutoFit/>
          </a:bodyPr>
          <a:lstStyle/>
          <a:p>
            <a:r>
              <a:rPr lang="es-ES" sz="1400" b="1" dirty="0" err="1">
                <a:solidFill>
                  <a:srgbClr val="000000"/>
                </a:solidFill>
                <a:latin typeface="Courier New" panose="02070309020205020404" pitchFamily="49" charset="0"/>
              </a:rPr>
              <a:t>function</a:t>
            </a:r>
            <a:r>
              <a:rPr lang="es-ES" sz="1400" b="1" dirty="0">
                <a:solidFill>
                  <a:srgbClr val="000000"/>
                </a:solidFill>
                <a:latin typeface="Courier New" panose="02070309020205020404" pitchFamily="49" charset="0"/>
              </a:rPr>
              <a:t> </a:t>
            </a:r>
            <a:r>
              <a:rPr lang="es-ES" sz="1400" b="1" dirty="0" err="1">
                <a:solidFill>
                  <a:srgbClr val="000000"/>
                </a:solidFill>
                <a:latin typeface="Courier New" panose="02070309020205020404" pitchFamily="49" charset="0"/>
              </a:rPr>
              <a:t>calibrateColorThresh</a:t>
            </a:r>
            <a:r>
              <a:rPr lang="es-ES" sz="1400" b="1" dirty="0">
                <a:solidFill>
                  <a:srgbClr val="000000"/>
                </a:solidFill>
                <a:latin typeface="Courier New" panose="02070309020205020404" pitchFamily="49" charset="0"/>
              </a:rPr>
              <a:t>(...)</a:t>
            </a:r>
          </a:p>
        </p:txBody>
      </p:sp>
    </p:spTree>
    <p:extLst>
      <p:ext uri="{BB962C8B-B14F-4D97-AF65-F5344CB8AC3E}">
        <p14:creationId xmlns:p14="http://schemas.microsoft.com/office/powerpoint/2010/main" val="13951122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1" y="6460529"/>
            <a:ext cx="1180893" cy="365125"/>
          </a:xfrm>
        </p:spPr>
        <p:txBody>
          <a:bodyPr anchor="ctr">
            <a:normAutofit/>
          </a:bodyPr>
          <a:lstStyle/>
          <a:p>
            <a:pPr>
              <a:spcAft>
                <a:spcPts val="600"/>
              </a:spcAft>
            </a:pPr>
            <a:fld id="{33C92E6B-C9E1-344F-A8D2-A6916349F0EE}" type="datetime3">
              <a:rPr lang="es-ES_tradnl" smtClean="0"/>
              <a:pPr>
                <a:spcAft>
                  <a:spcPts val="600"/>
                </a:spcAft>
              </a:pPr>
              <a:t>21.02.22</a:t>
            </a:fld>
            <a:endParaRPr lang="en-US"/>
          </a:p>
        </p:txBody>
      </p:sp>
      <p:sp>
        <p:nvSpPr>
          <p:cNvPr id="3" name="Footer Placeholder 2"/>
          <p:cNvSpPr>
            <a:spLocks noGrp="1"/>
          </p:cNvSpPr>
          <p:nvPr>
            <p:ph type="ftr" sz="quarter" idx="11"/>
          </p:nvPr>
        </p:nvSpPr>
        <p:spPr>
          <a:xfrm>
            <a:off x="2170694" y="6460529"/>
            <a:ext cx="4777367" cy="365125"/>
          </a:xfrm>
        </p:spPr>
        <p:txBody>
          <a:bodyPr anchor="ctr">
            <a:normAutofit/>
          </a:bodyPr>
          <a:lstStyle/>
          <a:p>
            <a:pPr>
              <a:spcAft>
                <a:spcPts val="600"/>
              </a:spcAft>
            </a:pPr>
            <a:r>
              <a:rPr lang="en-US" dirty="0"/>
              <a:t>Mondragon </a:t>
            </a:r>
            <a:r>
              <a:rPr lang="en-US" dirty="0" err="1"/>
              <a:t>Unibertsitatea</a:t>
            </a:r>
            <a:endParaRPr lang="en-US" dirty="0"/>
          </a:p>
        </p:txBody>
      </p:sp>
      <p:sp>
        <p:nvSpPr>
          <p:cNvPr id="4" name="Slide Number Placeholder 3"/>
          <p:cNvSpPr>
            <a:spLocks noGrp="1"/>
          </p:cNvSpPr>
          <p:nvPr>
            <p:ph type="sldNum" sz="quarter" idx="12"/>
          </p:nvPr>
        </p:nvSpPr>
        <p:spPr>
          <a:xfrm>
            <a:off x="7551460" y="6460527"/>
            <a:ext cx="1167814" cy="365125"/>
          </a:xfrm>
        </p:spPr>
        <p:txBody>
          <a:bodyPr anchor="ctr">
            <a:normAutofit/>
          </a:bodyPr>
          <a:lstStyle/>
          <a:p>
            <a:pPr>
              <a:spcAft>
                <a:spcPts val="600"/>
              </a:spcAft>
            </a:pPr>
            <a:fld id="{F7356FEA-1119-414E-9BDA-0F3F06B9EA58}" type="slidenum">
              <a:rPr lang="en-US" smtClean="0"/>
              <a:pPr>
                <a:spcAft>
                  <a:spcPts val="600"/>
                </a:spcAft>
              </a:pPr>
              <a:t>31</a:t>
            </a:fld>
            <a:endParaRPr lang="en-US"/>
          </a:p>
        </p:txBody>
      </p:sp>
      <p:sp>
        <p:nvSpPr>
          <p:cNvPr id="5" name="Title 4"/>
          <p:cNvSpPr>
            <a:spLocks noGrp="1"/>
          </p:cNvSpPr>
          <p:nvPr>
            <p:ph type="title"/>
          </p:nvPr>
        </p:nvSpPr>
        <p:spPr>
          <a:xfrm>
            <a:off x="422032" y="472037"/>
            <a:ext cx="7664693" cy="428157"/>
          </a:xfrm>
        </p:spPr>
        <p:txBody>
          <a:bodyPr anchor="ctr">
            <a:normAutofit fontScale="90000"/>
          </a:bodyPr>
          <a:lstStyle/>
          <a:p>
            <a:pPr>
              <a:lnSpc>
                <a:spcPct val="90000"/>
              </a:lnSpc>
            </a:pPr>
            <a:r>
              <a:rPr lang="es-ES" b="0" dirty="0" err="1"/>
              <a:t>Calibrating</a:t>
            </a:r>
            <a:r>
              <a:rPr lang="es-ES" b="0" dirty="0"/>
              <a:t> </a:t>
            </a:r>
            <a:r>
              <a:rPr lang="es-ES" b="0" dirty="0" err="1"/>
              <a:t>the</a:t>
            </a:r>
            <a:r>
              <a:rPr lang="es-ES" b="0" dirty="0"/>
              <a:t> </a:t>
            </a:r>
            <a:r>
              <a:rPr lang="es-ES" b="0" dirty="0" err="1"/>
              <a:t>rover</a:t>
            </a:r>
            <a:endParaRPr lang="es-ES" sz="2400" dirty="0"/>
          </a:p>
        </p:txBody>
      </p:sp>
      <p:sp>
        <p:nvSpPr>
          <p:cNvPr id="21" name="Content Placeholder 5">
            <a:extLst>
              <a:ext uri="{FF2B5EF4-FFF2-40B4-BE49-F238E27FC236}">
                <a16:creationId xmlns:a16="http://schemas.microsoft.com/office/drawing/2014/main" id="{028942E0-2D96-42DB-8D96-A0ED784610CD}"/>
              </a:ext>
            </a:extLst>
          </p:cNvPr>
          <p:cNvSpPr>
            <a:spLocks noGrp="1"/>
          </p:cNvSpPr>
          <p:nvPr>
            <p:ph idx="1"/>
          </p:nvPr>
        </p:nvSpPr>
        <p:spPr>
          <a:xfrm>
            <a:off x="422032" y="1338720"/>
            <a:ext cx="8208784" cy="1450200"/>
          </a:xfrm>
        </p:spPr>
        <p:txBody>
          <a:bodyPr>
            <a:normAutofit/>
          </a:bodyPr>
          <a:lstStyle/>
          <a:p>
            <a:pPr marL="0" indent="0">
              <a:lnSpc>
                <a:spcPct val="90000"/>
              </a:lnSpc>
              <a:buNone/>
            </a:pPr>
            <a:r>
              <a:rPr lang="en-US" dirty="0"/>
              <a:t>When translating the image into orthogonal view, some distortion is generated due to the angle between the camera and the field. 
To compensate for this, images of the rover need to be captured on all four edges of the field.</a:t>
            </a:r>
            <a:endParaRPr lang="es-ES" sz="1900" dirty="0"/>
          </a:p>
        </p:txBody>
      </p:sp>
      <p:pic>
        <p:nvPicPr>
          <p:cNvPr id="8" name="Imagen 7">
            <a:extLst>
              <a:ext uri="{FF2B5EF4-FFF2-40B4-BE49-F238E27FC236}">
                <a16:creationId xmlns:a16="http://schemas.microsoft.com/office/drawing/2014/main" id="{1BDB8957-75E8-49FD-89E3-87CE7CE5540C}"/>
              </a:ext>
            </a:extLst>
          </p:cNvPr>
          <p:cNvPicPr>
            <a:picLocks noChangeAspect="1"/>
          </p:cNvPicPr>
          <p:nvPr/>
        </p:nvPicPr>
        <p:blipFill>
          <a:blip r:embed="rId3"/>
          <a:stretch>
            <a:fillRect/>
          </a:stretch>
        </p:blipFill>
        <p:spPr>
          <a:xfrm>
            <a:off x="633359" y="2876550"/>
            <a:ext cx="1537335" cy="2171620"/>
          </a:xfrm>
          <a:prstGeom prst="rect">
            <a:avLst/>
          </a:prstGeom>
        </p:spPr>
      </p:pic>
      <p:pic>
        <p:nvPicPr>
          <p:cNvPr id="9" name="Imagen 8">
            <a:extLst>
              <a:ext uri="{FF2B5EF4-FFF2-40B4-BE49-F238E27FC236}">
                <a16:creationId xmlns:a16="http://schemas.microsoft.com/office/drawing/2014/main" id="{BC3947EB-18E6-450F-9662-A82B94071781}"/>
              </a:ext>
            </a:extLst>
          </p:cNvPr>
          <p:cNvPicPr>
            <a:picLocks noChangeAspect="1"/>
          </p:cNvPicPr>
          <p:nvPr/>
        </p:nvPicPr>
        <p:blipFill>
          <a:blip r:embed="rId4"/>
          <a:stretch>
            <a:fillRect/>
          </a:stretch>
        </p:blipFill>
        <p:spPr>
          <a:xfrm>
            <a:off x="2678250" y="2861255"/>
            <a:ext cx="1537336" cy="2186915"/>
          </a:xfrm>
          <a:prstGeom prst="rect">
            <a:avLst/>
          </a:prstGeom>
        </p:spPr>
      </p:pic>
      <p:pic>
        <p:nvPicPr>
          <p:cNvPr id="10" name="Imagen 9">
            <a:extLst>
              <a:ext uri="{FF2B5EF4-FFF2-40B4-BE49-F238E27FC236}">
                <a16:creationId xmlns:a16="http://schemas.microsoft.com/office/drawing/2014/main" id="{7FDCC96E-B33A-4CE9-AD85-A527E2B6B4FC}"/>
              </a:ext>
            </a:extLst>
          </p:cNvPr>
          <p:cNvPicPr>
            <a:picLocks noChangeAspect="1"/>
          </p:cNvPicPr>
          <p:nvPr/>
        </p:nvPicPr>
        <p:blipFill>
          <a:blip r:embed="rId5"/>
          <a:stretch>
            <a:fillRect/>
          </a:stretch>
        </p:blipFill>
        <p:spPr>
          <a:xfrm>
            <a:off x="4723142" y="2861254"/>
            <a:ext cx="1539545" cy="2186915"/>
          </a:xfrm>
          <a:prstGeom prst="rect">
            <a:avLst/>
          </a:prstGeom>
        </p:spPr>
      </p:pic>
      <p:pic>
        <p:nvPicPr>
          <p:cNvPr id="11" name="Imagen 10">
            <a:extLst>
              <a:ext uri="{FF2B5EF4-FFF2-40B4-BE49-F238E27FC236}">
                <a16:creationId xmlns:a16="http://schemas.microsoft.com/office/drawing/2014/main" id="{A7A70A2F-7095-4DAF-88DF-5FF6DD1CD451}"/>
              </a:ext>
            </a:extLst>
          </p:cNvPr>
          <p:cNvPicPr>
            <a:picLocks noChangeAspect="1"/>
          </p:cNvPicPr>
          <p:nvPr/>
        </p:nvPicPr>
        <p:blipFill>
          <a:blip r:embed="rId6"/>
          <a:stretch>
            <a:fillRect/>
          </a:stretch>
        </p:blipFill>
        <p:spPr>
          <a:xfrm>
            <a:off x="6814239" y="2849880"/>
            <a:ext cx="1548163" cy="2186915"/>
          </a:xfrm>
          <a:prstGeom prst="rect">
            <a:avLst/>
          </a:prstGeom>
        </p:spPr>
      </p:pic>
      <p:sp>
        <p:nvSpPr>
          <p:cNvPr id="14" name="Rectángulo 13">
            <a:extLst>
              <a:ext uri="{FF2B5EF4-FFF2-40B4-BE49-F238E27FC236}">
                <a16:creationId xmlns:a16="http://schemas.microsoft.com/office/drawing/2014/main" id="{F7C4C44F-E864-4925-9E39-EC8DDD449AF1}"/>
              </a:ext>
            </a:extLst>
          </p:cNvPr>
          <p:cNvSpPr/>
          <p:nvPr/>
        </p:nvSpPr>
        <p:spPr>
          <a:xfrm>
            <a:off x="2447168" y="5402990"/>
            <a:ext cx="4158511" cy="307777"/>
          </a:xfrm>
          <a:prstGeom prst="rect">
            <a:avLst/>
          </a:prstGeom>
          <a:ln>
            <a:solidFill>
              <a:srgbClr val="000000"/>
            </a:solidFill>
          </a:ln>
        </p:spPr>
        <p:txBody>
          <a:bodyPr wrap="none">
            <a:spAutoFit/>
          </a:bodyPr>
          <a:lstStyle/>
          <a:p>
            <a:r>
              <a:rPr lang="es-ES" sz="1400" b="1" dirty="0" err="1">
                <a:solidFill>
                  <a:srgbClr val="000000"/>
                </a:solidFill>
                <a:latin typeface="Courier New" panose="02070309020205020404" pitchFamily="49" charset="0"/>
              </a:rPr>
              <a:t>Function</a:t>
            </a:r>
            <a:r>
              <a:rPr lang="es-ES" sz="1400" b="1" dirty="0">
                <a:solidFill>
                  <a:srgbClr val="000000"/>
                </a:solidFill>
                <a:latin typeface="Courier New" panose="02070309020205020404" pitchFamily="49" charset="0"/>
              </a:rPr>
              <a:t> </a:t>
            </a:r>
            <a:r>
              <a:rPr lang="es-ES" sz="1400" b="1" dirty="0" err="1">
                <a:solidFill>
                  <a:srgbClr val="000000"/>
                </a:solidFill>
                <a:latin typeface="Courier New" panose="02070309020205020404" pitchFamily="49" charset="0"/>
              </a:rPr>
              <a:t>calibrateLocationOffset</a:t>
            </a:r>
            <a:r>
              <a:rPr lang="es-ES" sz="1400" b="1" dirty="0">
                <a:solidFill>
                  <a:srgbClr val="000000"/>
                </a:solidFill>
                <a:latin typeface="Courier New" panose="02070309020205020404" pitchFamily="49" charset="0"/>
              </a:rPr>
              <a:t>(...)</a:t>
            </a:r>
          </a:p>
        </p:txBody>
      </p:sp>
    </p:spTree>
    <p:extLst>
      <p:ext uri="{BB962C8B-B14F-4D97-AF65-F5344CB8AC3E}">
        <p14:creationId xmlns:p14="http://schemas.microsoft.com/office/powerpoint/2010/main" val="399337803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1" y="6460529"/>
            <a:ext cx="1180893" cy="365125"/>
          </a:xfrm>
        </p:spPr>
        <p:txBody>
          <a:bodyPr anchor="ctr">
            <a:normAutofit/>
          </a:bodyPr>
          <a:lstStyle/>
          <a:p>
            <a:pPr>
              <a:spcAft>
                <a:spcPts val="600"/>
              </a:spcAft>
            </a:pPr>
            <a:fld id="{33C92E6B-C9E1-344F-A8D2-A6916349F0EE}" type="datetime3">
              <a:rPr lang="es-ES_tradnl" smtClean="0"/>
              <a:pPr>
                <a:spcAft>
                  <a:spcPts val="600"/>
                </a:spcAft>
              </a:pPr>
              <a:t>21.02.22</a:t>
            </a:fld>
            <a:endParaRPr lang="en-US"/>
          </a:p>
        </p:txBody>
      </p:sp>
      <p:sp>
        <p:nvSpPr>
          <p:cNvPr id="3" name="Footer Placeholder 2"/>
          <p:cNvSpPr>
            <a:spLocks noGrp="1"/>
          </p:cNvSpPr>
          <p:nvPr>
            <p:ph type="ftr" sz="quarter" idx="11"/>
          </p:nvPr>
        </p:nvSpPr>
        <p:spPr>
          <a:xfrm>
            <a:off x="2170694" y="6460529"/>
            <a:ext cx="4777367" cy="365125"/>
          </a:xfrm>
        </p:spPr>
        <p:txBody>
          <a:bodyPr anchor="ctr">
            <a:normAutofit/>
          </a:bodyPr>
          <a:lstStyle/>
          <a:p>
            <a:pPr>
              <a:spcAft>
                <a:spcPts val="600"/>
              </a:spcAft>
            </a:pPr>
            <a:r>
              <a:rPr lang="en-US" dirty="0"/>
              <a:t>Mondragon </a:t>
            </a:r>
            <a:r>
              <a:rPr lang="en-US" dirty="0" err="1"/>
              <a:t>Unibertsitatea</a:t>
            </a:r>
            <a:endParaRPr lang="en-US" dirty="0"/>
          </a:p>
        </p:txBody>
      </p:sp>
      <p:sp>
        <p:nvSpPr>
          <p:cNvPr id="4" name="Slide Number Placeholder 3"/>
          <p:cNvSpPr>
            <a:spLocks noGrp="1"/>
          </p:cNvSpPr>
          <p:nvPr>
            <p:ph type="sldNum" sz="quarter" idx="12"/>
          </p:nvPr>
        </p:nvSpPr>
        <p:spPr>
          <a:xfrm>
            <a:off x="7551460" y="6460527"/>
            <a:ext cx="1167814" cy="365125"/>
          </a:xfrm>
        </p:spPr>
        <p:txBody>
          <a:bodyPr anchor="ctr">
            <a:normAutofit/>
          </a:bodyPr>
          <a:lstStyle/>
          <a:p>
            <a:pPr>
              <a:spcAft>
                <a:spcPts val="600"/>
              </a:spcAft>
            </a:pPr>
            <a:fld id="{F7356FEA-1119-414E-9BDA-0F3F06B9EA58}" type="slidenum">
              <a:rPr lang="en-US" smtClean="0"/>
              <a:pPr>
                <a:spcAft>
                  <a:spcPts val="600"/>
                </a:spcAft>
              </a:pPr>
              <a:t>32</a:t>
            </a:fld>
            <a:endParaRPr lang="en-US"/>
          </a:p>
        </p:txBody>
      </p:sp>
      <p:sp>
        <p:nvSpPr>
          <p:cNvPr id="5" name="Title 4"/>
          <p:cNvSpPr>
            <a:spLocks noGrp="1"/>
          </p:cNvSpPr>
          <p:nvPr>
            <p:ph type="title"/>
          </p:nvPr>
        </p:nvSpPr>
        <p:spPr>
          <a:xfrm>
            <a:off x="422032" y="472037"/>
            <a:ext cx="7664693" cy="428157"/>
          </a:xfrm>
        </p:spPr>
        <p:txBody>
          <a:bodyPr anchor="ctr">
            <a:normAutofit fontScale="90000"/>
          </a:bodyPr>
          <a:lstStyle/>
          <a:p>
            <a:pPr>
              <a:lnSpc>
                <a:spcPct val="90000"/>
              </a:lnSpc>
            </a:pPr>
            <a:r>
              <a:rPr lang="es-ES" b="0" dirty="0" err="1"/>
              <a:t>Locating</a:t>
            </a:r>
            <a:r>
              <a:rPr lang="es-ES" b="0" dirty="0"/>
              <a:t> </a:t>
            </a:r>
            <a:r>
              <a:rPr lang="es-ES" b="0" dirty="0" err="1"/>
              <a:t>the</a:t>
            </a:r>
            <a:r>
              <a:rPr lang="es-ES" b="0" dirty="0"/>
              <a:t> </a:t>
            </a:r>
            <a:r>
              <a:rPr lang="es-ES" b="0" dirty="0" err="1"/>
              <a:t>rover</a:t>
            </a:r>
            <a:endParaRPr lang="es-ES" sz="2400" dirty="0"/>
          </a:p>
        </p:txBody>
      </p:sp>
      <p:sp>
        <p:nvSpPr>
          <p:cNvPr id="21" name="Content Placeholder 5">
            <a:extLst>
              <a:ext uri="{FF2B5EF4-FFF2-40B4-BE49-F238E27FC236}">
                <a16:creationId xmlns:a16="http://schemas.microsoft.com/office/drawing/2014/main" id="{028942E0-2D96-42DB-8D96-A0ED784610CD}"/>
              </a:ext>
            </a:extLst>
          </p:cNvPr>
          <p:cNvSpPr>
            <a:spLocks noGrp="1"/>
          </p:cNvSpPr>
          <p:nvPr>
            <p:ph idx="1"/>
          </p:nvPr>
        </p:nvSpPr>
        <p:spPr>
          <a:xfrm>
            <a:off x="422032" y="1338719"/>
            <a:ext cx="8208784" cy="1409286"/>
          </a:xfrm>
        </p:spPr>
        <p:txBody>
          <a:bodyPr>
            <a:normAutofit/>
          </a:bodyPr>
          <a:lstStyle/>
          <a:p>
            <a:pPr marL="0" indent="0">
              <a:lnSpc>
                <a:spcPct val="90000"/>
              </a:lnSpc>
              <a:buNone/>
            </a:pPr>
            <a:r>
              <a:rPr lang="en-US" dirty="0"/>
              <a:t>Once the calibration is complete, both the location of the rover and its address can be located. 
Image processing uses the RGB color space to perform the necessary calculations.</a:t>
            </a:r>
            <a:endParaRPr lang="es-ES" sz="1900" dirty="0"/>
          </a:p>
        </p:txBody>
      </p:sp>
      <p:sp>
        <p:nvSpPr>
          <p:cNvPr id="9" name="Rectángulo 8">
            <a:extLst>
              <a:ext uri="{FF2B5EF4-FFF2-40B4-BE49-F238E27FC236}">
                <a16:creationId xmlns:a16="http://schemas.microsoft.com/office/drawing/2014/main" id="{53C8A0D6-2A69-4392-A34F-BAA5B8407EDD}"/>
              </a:ext>
            </a:extLst>
          </p:cNvPr>
          <p:cNvSpPr/>
          <p:nvPr/>
        </p:nvSpPr>
        <p:spPr>
          <a:xfrm>
            <a:off x="305435" y="4437161"/>
            <a:ext cx="2977097" cy="307777"/>
          </a:xfrm>
          <a:prstGeom prst="rect">
            <a:avLst/>
          </a:prstGeom>
          <a:ln>
            <a:solidFill>
              <a:srgbClr val="000000"/>
            </a:solidFill>
          </a:ln>
        </p:spPr>
        <p:txBody>
          <a:bodyPr wrap="none">
            <a:spAutoFit/>
          </a:bodyPr>
          <a:lstStyle/>
          <a:p>
            <a:r>
              <a:rPr lang="es-ES" sz="1400" b="1" dirty="0" err="1">
                <a:solidFill>
                  <a:srgbClr val="000000"/>
                </a:solidFill>
                <a:latin typeface="Courier New" panose="02070309020205020404" pitchFamily="49" charset="0"/>
              </a:rPr>
              <a:t>Function</a:t>
            </a:r>
            <a:r>
              <a:rPr lang="es-ES" sz="1400" b="1" dirty="0">
                <a:solidFill>
                  <a:srgbClr val="000000"/>
                </a:solidFill>
                <a:latin typeface="Courier New" panose="02070309020205020404" pitchFamily="49" charset="0"/>
              </a:rPr>
              <a:t> </a:t>
            </a:r>
            <a:r>
              <a:rPr lang="es-ES" sz="1400" b="1" dirty="0" err="1">
                <a:solidFill>
                  <a:srgbClr val="000000"/>
                </a:solidFill>
                <a:latin typeface="Courier New" panose="02070309020205020404" pitchFamily="49" charset="0"/>
              </a:rPr>
              <a:t>roverPosAng</a:t>
            </a:r>
            <a:r>
              <a:rPr lang="es-ES" sz="1400" b="1" dirty="0">
                <a:solidFill>
                  <a:srgbClr val="000000"/>
                </a:solidFill>
                <a:latin typeface="Courier New" panose="02070309020205020404" pitchFamily="49" charset="0"/>
              </a:rPr>
              <a:t> (...)</a:t>
            </a:r>
          </a:p>
        </p:txBody>
      </p:sp>
      <p:sp>
        <p:nvSpPr>
          <p:cNvPr id="10" name="Cerrar llave 9">
            <a:extLst>
              <a:ext uri="{FF2B5EF4-FFF2-40B4-BE49-F238E27FC236}">
                <a16:creationId xmlns:a16="http://schemas.microsoft.com/office/drawing/2014/main" id="{F4B62B18-0C4E-4A27-A7B4-4AEF4B204D4B}"/>
              </a:ext>
            </a:extLst>
          </p:cNvPr>
          <p:cNvSpPr/>
          <p:nvPr/>
        </p:nvSpPr>
        <p:spPr>
          <a:xfrm rot="10800000">
            <a:off x="3380361" y="3093720"/>
            <a:ext cx="631091" cy="2994660"/>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sp>
        <p:nvSpPr>
          <p:cNvPr id="11" name="Rectángulo 10">
            <a:extLst>
              <a:ext uri="{FF2B5EF4-FFF2-40B4-BE49-F238E27FC236}">
                <a16:creationId xmlns:a16="http://schemas.microsoft.com/office/drawing/2014/main" id="{DAE24211-BB4A-4B10-8AA7-C91052B6B8DA}"/>
              </a:ext>
            </a:extLst>
          </p:cNvPr>
          <p:cNvSpPr/>
          <p:nvPr/>
        </p:nvSpPr>
        <p:spPr>
          <a:xfrm>
            <a:off x="4253217" y="3107190"/>
            <a:ext cx="3846208" cy="738664"/>
          </a:xfrm>
          <a:prstGeom prst="rect">
            <a:avLst/>
          </a:prstGeom>
          <a:ln>
            <a:solidFill>
              <a:srgbClr val="000000"/>
            </a:solidFill>
          </a:ln>
        </p:spPr>
        <p:txBody>
          <a:bodyPr wrap="square">
            <a:spAutoFit/>
          </a:bodyPr>
          <a:lstStyle/>
          <a:p>
            <a:r>
              <a:rPr lang="en-US" sz="1400" b="1" dirty="0">
                <a:solidFill>
                  <a:srgbClr val="000000"/>
                </a:solidFill>
                <a:latin typeface="Courier New" panose="02070309020205020404" pitchFamily="49" charset="0"/>
              </a:rPr>
              <a:t>Separate RGB channels
from the threshold of each color
obtained in calibration </a:t>
            </a:r>
            <a:endParaRPr lang="es-ES" sz="1400" b="1" dirty="0">
              <a:solidFill>
                <a:srgbClr val="000000"/>
              </a:solidFill>
              <a:latin typeface="Courier New" panose="02070309020205020404" pitchFamily="49" charset="0"/>
            </a:endParaRPr>
          </a:p>
        </p:txBody>
      </p:sp>
      <p:sp>
        <p:nvSpPr>
          <p:cNvPr id="12" name="Rectángulo 11">
            <a:extLst>
              <a:ext uri="{FF2B5EF4-FFF2-40B4-BE49-F238E27FC236}">
                <a16:creationId xmlns:a16="http://schemas.microsoft.com/office/drawing/2014/main" id="{6B112E85-88FD-4C28-87A5-07A7676D0EC0}"/>
              </a:ext>
            </a:extLst>
          </p:cNvPr>
          <p:cNvSpPr/>
          <p:nvPr/>
        </p:nvSpPr>
        <p:spPr>
          <a:xfrm>
            <a:off x="4617799" y="4819710"/>
            <a:ext cx="3118315" cy="523220"/>
          </a:xfrm>
          <a:prstGeom prst="rect">
            <a:avLst/>
          </a:prstGeom>
          <a:ln>
            <a:solidFill>
              <a:srgbClr val="000000"/>
            </a:solidFill>
          </a:ln>
        </p:spPr>
        <p:txBody>
          <a:bodyPr wrap="square">
            <a:spAutoFit/>
          </a:bodyPr>
          <a:lstStyle/>
          <a:p>
            <a:r>
              <a:rPr lang="en-US" sz="1400" b="1" dirty="0">
                <a:solidFill>
                  <a:srgbClr val="000000"/>
                </a:solidFill>
                <a:latin typeface="Courier New" panose="02070309020205020404" pitchFamily="49" charset="0"/>
              </a:rPr>
              <a:t>Find the centroids 
of the 3 colors of the disc</a:t>
            </a:r>
            <a:endParaRPr lang="es-ES" sz="1400" b="1" dirty="0">
              <a:solidFill>
                <a:srgbClr val="000000"/>
              </a:solidFill>
              <a:latin typeface="Courier New" panose="02070309020205020404" pitchFamily="49" charset="0"/>
            </a:endParaRPr>
          </a:p>
        </p:txBody>
      </p:sp>
      <p:sp>
        <p:nvSpPr>
          <p:cNvPr id="13" name="Rectángulo 12">
            <a:extLst>
              <a:ext uri="{FF2B5EF4-FFF2-40B4-BE49-F238E27FC236}">
                <a16:creationId xmlns:a16="http://schemas.microsoft.com/office/drawing/2014/main" id="{DF11259E-3668-4C16-AC15-E9AAECD9E0EF}"/>
              </a:ext>
            </a:extLst>
          </p:cNvPr>
          <p:cNvSpPr/>
          <p:nvPr/>
        </p:nvSpPr>
        <p:spPr>
          <a:xfrm>
            <a:off x="4763300" y="5578124"/>
            <a:ext cx="2826260" cy="523220"/>
          </a:xfrm>
          <a:prstGeom prst="rect">
            <a:avLst/>
          </a:prstGeom>
          <a:ln>
            <a:solidFill>
              <a:srgbClr val="000000"/>
            </a:solidFill>
          </a:ln>
        </p:spPr>
        <p:txBody>
          <a:bodyPr wrap="square">
            <a:spAutoFit/>
          </a:bodyPr>
          <a:lstStyle/>
          <a:p>
            <a:r>
              <a:rPr lang="en-US" sz="1400" b="1" dirty="0">
                <a:solidFill>
                  <a:srgbClr val="000000"/>
                </a:solidFill>
                <a:latin typeface="Courier New" panose="02070309020205020404" pitchFamily="49" charset="0"/>
              </a:rPr>
              <a:t>Convert position (</a:t>
            </a:r>
            <a:r>
              <a:rPr lang="en-US" sz="1400" b="1" dirty="0" err="1">
                <a:solidFill>
                  <a:srgbClr val="000000"/>
                </a:solidFill>
                <a:latin typeface="Courier New" panose="02070309020205020404" pitchFamily="49" charset="0"/>
              </a:rPr>
              <a:t>x,y</a:t>
            </a:r>
            <a:r>
              <a:rPr lang="en-US" sz="1400" b="1" dirty="0">
                <a:solidFill>
                  <a:srgbClr val="000000"/>
                </a:solidFill>
                <a:latin typeface="Courier New" panose="02070309020205020404" pitchFamily="49" charset="0"/>
              </a:rPr>
              <a:t>)
And angle to cm</a:t>
            </a:r>
            <a:endParaRPr lang="es-ES" sz="1400" b="1" dirty="0">
              <a:solidFill>
                <a:srgbClr val="000000"/>
              </a:solidFill>
              <a:latin typeface="Courier New" panose="02070309020205020404" pitchFamily="49" charset="0"/>
            </a:endParaRPr>
          </a:p>
        </p:txBody>
      </p:sp>
      <p:cxnSp>
        <p:nvCxnSpPr>
          <p:cNvPr id="14" name="Conector recto de flecha 13">
            <a:extLst>
              <a:ext uri="{FF2B5EF4-FFF2-40B4-BE49-F238E27FC236}">
                <a16:creationId xmlns:a16="http://schemas.microsoft.com/office/drawing/2014/main" id="{01273BBE-DD9D-49E4-85D4-D931FE803357}"/>
              </a:ext>
            </a:extLst>
          </p:cNvPr>
          <p:cNvCxnSpPr>
            <a:cxnSpLocks/>
            <a:stCxn id="22" idx="2"/>
            <a:endCxn id="12" idx="0"/>
          </p:cNvCxnSpPr>
          <p:nvPr/>
        </p:nvCxnSpPr>
        <p:spPr>
          <a:xfrm flipH="1">
            <a:off x="6176957" y="4606369"/>
            <a:ext cx="2581" cy="21334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 name="Conector recto de flecha 14">
            <a:extLst>
              <a:ext uri="{FF2B5EF4-FFF2-40B4-BE49-F238E27FC236}">
                <a16:creationId xmlns:a16="http://schemas.microsoft.com/office/drawing/2014/main" id="{196DA00D-62A7-4F60-BB89-89A9FED2FCF7}"/>
              </a:ext>
            </a:extLst>
          </p:cNvPr>
          <p:cNvCxnSpPr>
            <a:cxnSpLocks/>
            <a:stCxn id="12" idx="2"/>
            <a:endCxn id="13" idx="0"/>
          </p:cNvCxnSpPr>
          <p:nvPr/>
        </p:nvCxnSpPr>
        <p:spPr>
          <a:xfrm flipH="1">
            <a:off x="6176430" y="5342930"/>
            <a:ext cx="527" cy="23519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2" name="Rectángulo 21">
            <a:extLst>
              <a:ext uri="{FF2B5EF4-FFF2-40B4-BE49-F238E27FC236}">
                <a16:creationId xmlns:a16="http://schemas.microsoft.com/office/drawing/2014/main" id="{1F96E996-79D6-4EEF-B316-24D0AD538DE5}"/>
              </a:ext>
            </a:extLst>
          </p:cNvPr>
          <p:cNvSpPr/>
          <p:nvPr/>
        </p:nvSpPr>
        <p:spPr>
          <a:xfrm>
            <a:off x="4388919" y="4083149"/>
            <a:ext cx="3581238" cy="523220"/>
          </a:xfrm>
          <a:prstGeom prst="rect">
            <a:avLst/>
          </a:prstGeom>
          <a:ln>
            <a:solidFill>
              <a:srgbClr val="000000"/>
            </a:solidFill>
          </a:ln>
        </p:spPr>
        <p:txBody>
          <a:bodyPr wrap="square">
            <a:spAutoFit/>
          </a:bodyPr>
          <a:lstStyle/>
          <a:p>
            <a:r>
              <a:rPr lang="en-US" sz="1400" b="1" dirty="0">
                <a:solidFill>
                  <a:srgbClr val="000000"/>
                </a:solidFill>
                <a:latin typeface="Courier New" panose="02070309020205020404" pitchFamily="49" charset="0"/>
              </a:rPr>
              <a:t>Remove small impurities or 
annoying little circles</a:t>
            </a:r>
            <a:endParaRPr lang="es-ES" sz="1400" b="1" dirty="0">
              <a:solidFill>
                <a:srgbClr val="000000"/>
              </a:solidFill>
              <a:latin typeface="Courier New" panose="02070309020205020404" pitchFamily="49" charset="0"/>
            </a:endParaRPr>
          </a:p>
        </p:txBody>
      </p:sp>
      <p:cxnSp>
        <p:nvCxnSpPr>
          <p:cNvPr id="25" name="Conector recto de flecha 24">
            <a:extLst>
              <a:ext uri="{FF2B5EF4-FFF2-40B4-BE49-F238E27FC236}">
                <a16:creationId xmlns:a16="http://schemas.microsoft.com/office/drawing/2014/main" id="{666B399A-DE6C-4AE9-8178-964D8C660DD6}"/>
              </a:ext>
            </a:extLst>
          </p:cNvPr>
          <p:cNvCxnSpPr>
            <a:cxnSpLocks/>
            <a:stCxn id="11" idx="2"/>
            <a:endCxn id="22" idx="0"/>
          </p:cNvCxnSpPr>
          <p:nvPr/>
        </p:nvCxnSpPr>
        <p:spPr>
          <a:xfrm>
            <a:off x="6176321" y="3845854"/>
            <a:ext cx="3217" cy="23729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430724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1" y="6460529"/>
            <a:ext cx="1180893" cy="365125"/>
          </a:xfrm>
        </p:spPr>
        <p:txBody>
          <a:bodyPr anchor="ctr">
            <a:normAutofit/>
          </a:bodyPr>
          <a:lstStyle/>
          <a:p>
            <a:pPr>
              <a:spcAft>
                <a:spcPts val="600"/>
              </a:spcAft>
            </a:pPr>
            <a:fld id="{33C92E6B-C9E1-344F-A8D2-A6916349F0EE}" type="datetime3">
              <a:rPr lang="es-ES_tradnl" smtClean="0"/>
              <a:pPr>
                <a:spcAft>
                  <a:spcPts val="600"/>
                </a:spcAft>
              </a:pPr>
              <a:t>21.02.22</a:t>
            </a:fld>
            <a:endParaRPr lang="en-US"/>
          </a:p>
        </p:txBody>
      </p:sp>
      <p:sp>
        <p:nvSpPr>
          <p:cNvPr id="3" name="Footer Placeholder 2"/>
          <p:cNvSpPr>
            <a:spLocks noGrp="1"/>
          </p:cNvSpPr>
          <p:nvPr>
            <p:ph type="ftr" sz="quarter" idx="11"/>
          </p:nvPr>
        </p:nvSpPr>
        <p:spPr>
          <a:xfrm>
            <a:off x="2170694" y="6460529"/>
            <a:ext cx="4777367" cy="365125"/>
          </a:xfrm>
        </p:spPr>
        <p:txBody>
          <a:bodyPr anchor="ctr">
            <a:normAutofit/>
          </a:bodyPr>
          <a:lstStyle/>
          <a:p>
            <a:pPr>
              <a:spcAft>
                <a:spcPts val="600"/>
              </a:spcAft>
            </a:pPr>
            <a:r>
              <a:rPr lang="en-US"/>
              <a:t>Mondragon Unibertsitatea</a:t>
            </a:r>
          </a:p>
        </p:txBody>
      </p:sp>
      <p:sp>
        <p:nvSpPr>
          <p:cNvPr id="4" name="Slide Number Placeholder 3"/>
          <p:cNvSpPr>
            <a:spLocks noGrp="1"/>
          </p:cNvSpPr>
          <p:nvPr>
            <p:ph type="sldNum" sz="quarter" idx="12"/>
          </p:nvPr>
        </p:nvSpPr>
        <p:spPr>
          <a:xfrm>
            <a:off x="7551460" y="6460527"/>
            <a:ext cx="1167814" cy="365125"/>
          </a:xfrm>
        </p:spPr>
        <p:txBody>
          <a:bodyPr anchor="ctr">
            <a:normAutofit/>
          </a:bodyPr>
          <a:lstStyle/>
          <a:p>
            <a:pPr>
              <a:spcAft>
                <a:spcPts val="600"/>
              </a:spcAft>
            </a:pPr>
            <a:fld id="{F7356FEA-1119-414E-9BDA-0F3F06B9EA58}" type="slidenum">
              <a:rPr lang="en-US" smtClean="0"/>
              <a:pPr>
                <a:spcAft>
                  <a:spcPts val="600"/>
                </a:spcAft>
              </a:pPr>
              <a:t>33</a:t>
            </a:fld>
            <a:endParaRPr lang="en-US"/>
          </a:p>
        </p:txBody>
      </p:sp>
      <p:sp>
        <p:nvSpPr>
          <p:cNvPr id="5" name="Title 4"/>
          <p:cNvSpPr>
            <a:spLocks noGrp="1"/>
          </p:cNvSpPr>
          <p:nvPr>
            <p:ph type="title"/>
          </p:nvPr>
        </p:nvSpPr>
        <p:spPr>
          <a:xfrm>
            <a:off x="422032" y="472037"/>
            <a:ext cx="7664693" cy="428157"/>
          </a:xfrm>
        </p:spPr>
        <p:txBody>
          <a:bodyPr anchor="ctr">
            <a:normAutofit/>
          </a:bodyPr>
          <a:lstStyle/>
          <a:p>
            <a:pPr>
              <a:lnSpc>
                <a:spcPct val="90000"/>
              </a:lnSpc>
            </a:pPr>
            <a:r>
              <a:rPr lang="en-US" sz="2400" dirty="0"/>
              <a:t>Positioning and angle of the robot</a:t>
            </a:r>
            <a:endParaRPr lang="es-ES" sz="2400" dirty="0"/>
          </a:p>
        </p:txBody>
      </p:sp>
      <p:pic>
        <p:nvPicPr>
          <p:cNvPr id="52" name="Imagen 51" descr="Logotipo, nombre de la empresa&#10;&#10;Descripción generada automáticamente">
            <a:extLst>
              <a:ext uri="{FF2B5EF4-FFF2-40B4-BE49-F238E27FC236}">
                <a16:creationId xmlns:a16="http://schemas.microsoft.com/office/drawing/2014/main" id="{74B54450-76CC-4120-845B-BEC9E1563ED3}"/>
              </a:ext>
            </a:extLst>
          </p:cNvPr>
          <p:cNvPicPr>
            <a:picLocks noChangeAspect="1"/>
          </p:cNvPicPr>
          <p:nvPr/>
        </p:nvPicPr>
        <p:blipFill rotWithShape="1">
          <a:blip r:embed="rId3"/>
          <a:srcRect t="31889" b="23023"/>
          <a:stretch/>
        </p:blipFill>
        <p:spPr>
          <a:xfrm>
            <a:off x="123619" y="5700481"/>
            <a:ext cx="3028950" cy="682841"/>
          </a:xfrm>
          <a:prstGeom prst="rect">
            <a:avLst/>
          </a:prstGeom>
        </p:spPr>
      </p:pic>
      <p:pic>
        <p:nvPicPr>
          <p:cNvPr id="56" name="Imagen 55" descr="Texto&#10;&#10;Descripción generada automáticamente">
            <a:extLst>
              <a:ext uri="{FF2B5EF4-FFF2-40B4-BE49-F238E27FC236}">
                <a16:creationId xmlns:a16="http://schemas.microsoft.com/office/drawing/2014/main" id="{90DF6543-FC34-4906-9248-1DA2E9E5C048}"/>
              </a:ext>
            </a:extLst>
          </p:cNvPr>
          <p:cNvPicPr>
            <a:picLocks noChangeAspect="1"/>
          </p:cNvPicPr>
          <p:nvPr/>
        </p:nvPicPr>
        <p:blipFill>
          <a:blip r:embed="rId4"/>
          <a:stretch>
            <a:fillRect/>
          </a:stretch>
        </p:blipFill>
        <p:spPr>
          <a:xfrm>
            <a:off x="3339643" y="5674528"/>
            <a:ext cx="2317930" cy="662266"/>
          </a:xfrm>
          <a:prstGeom prst="rect">
            <a:avLst/>
          </a:prstGeom>
        </p:spPr>
      </p:pic>
      <p:sp>
        <p:nvSpPr>
          <p:cNvPr id="10" name="Content Placeholder 5">
            <a:extLst>
              <a:ext uri="{FF2B5EF4-FFF2-40B4-BE49-F238E27FC236}">
                <a16:creationId xmlns:a16="http://schemas.microsoft.com/office/drawing/2014/main" id="{85E3C277-344E-456F-ABEC-D0196D0C6135}"/>
              </a:ext>
            </a:extLst>
          </p:cNvPr>
          <p:cNvSpPr txBox="1">
            <a:spLocks/>
          </p:cNvSpPr>
          <p:nvPr/>
        </p:nvSpPr>
        <p:spPr>
          <a:xfrm>
            <a:off x="568786" y="1371437"/>
            <a:ext cx="7940732" cy="394454"/>
          </a:xfrm>
          <a:prstGeom prst="rect">
            <a:avLst/>
          </a:prstGeom>
          <a:solidFill>
            <a:schemeClr val="accent6">
              <a:lumMod val="20000"/>
              <a:lumOff val="80000"/>
            </a:schemeClr>
          </a:solidFill>
        </p:spPr>
        <p:txBody>
          <a:bodyPr vert="horz" lIns="91440" tIns="45720" rIns="91440" bIns="45720" rtlCol="0">
            <a:normAutofit/>
          </a:bodyPr>
          <a:lstStyle>
            <a:lvl1pPr marL="457200" marR="0" indent="-457200" algn="l" defTabSz="457189" rtl="0" eaLnBrk="1" fontAlgn="auto" latinLnBrk="0" hangingPunct="1">
              <a:lnSpc>
                <a:spcPct val="100000"/>
              </a:lnSpc>
              <a:spcBef>
                <a:spcPct val="20000"/>
              </a:spcBef>
              <a:spcAft>
                <a:spcPts val="0"/>
              </a:spcAft>
              <a:buClr>
                <a:srgbClr val="00A3AE"/>
              </a:buClr>
              <a:buSzTx/>
              <a:buFont typeface="Arial" panose="020B0604020202020204" pitchFamily="34" charset="0"/>
              <a:buChar char="•"/>
              <a:tabLst/>
              <a:defRPr lang="es-ES_tradnl" sz="2000" b="0" i="0" kern="1200" noProof="0">
                <a:solidFill>
                  <a:srgbClr val="004851"/>
                </a:solidFill>
                <a:latin typeface="Arial" panose="020B0604020202020204" pitchFamily="34" charset="0"/>
                <a:ea typeface="Arial" panose="020B0604020202020204" pitchFamily="34" charset="0"/>
                <a:cs typeface="Arial" panose="020B0604020202020204" pitchFamily="34" charset="0"/>
              </a:defRPr>
            </a:lvl1pPr>
            <a:lvl2pPr marL="742932" marR="0" indent="-285744" algn="l" defTabSz="457189" rtl="0" eaLnBrk="1" fontAlgn="auto" latinLnBrk="0" hangingPunct="1">
              <a:lnSpc>
                <a:spcPct val="100000"/>
              </a:lnSpc>
              <a:spcBef>
                <a:spcPct val="20000"/>
              </a:spcBef>
              <a:spcAft>
                <a:spcPts val="0"/>
              </a:spcAft>
              <a:buClr>
                <a:srgbClr val="00A3AE"/>
              </a:buClr>
              <a:buSzTx/>
              <a:buFont typeface="Arial" panose="020B0604020202020204" pitchFamily="34" charset="0"/>
              <a:buChar char="•"/>
              <a:tabLst/>
              <a:defRPr lang="es-ES_tradnl" sz="1800" b="0" i="0" kern="1200" noProof="0">
                <a:solidFill>
                  <a:srgbClr val="004851"/>
                </a:solidFill>
                <a:latin typeface="Arial" panose="020B0604020202020204" pitchFamily="34" charset="0"/>
                <a:ea typeface="Arial" panose="020B0604020202020204" pitchFamily="34" charset="0"/>
                <a:cs typeface="Arial" panose="020B0604020202020204" pitchFamily="34" charset="0"/>
              </a:defRPr>
            </a:lvl2pPr>
            <a:lvl3pPr marL="1142971" marR="0" indent="-228594" algn="l" defTabSz="457189" rtl="0" eaLnBrk="1" fontAlgn="auto" latinLnBrk="0" hangingPunct="1">
              <a:lnSpc>
                <a:spcPct val="100000"/>
              </a:lnSpc>
              <a:spcBef>
                <a:spcPct val="20000"/>
              </a:spcBef>
              <a:spcAft>
                <a:spcPts val="0"/>
              </a:spcAft>
              <a:buClr>
                <a:srgbClr val="00A3AE"/>
              </a:buClr>
              <a:buSzTx/>
              <a:buFont typeface="Arial"/>
              <a:buChar char="•"/>
              <a:tabLst/>
              <a:defRPr lang="es-ES_tradnl" sz="1600" b="0" i="0" kern="1200" noProof="0">
                <a:solidFill>
                  <a:srgbClr val="004851"/>
                </a:solidFill>
                <a:latin typeface="Arial" panose="020B0604020202020204" pitchFamily="34" charset="0"/>
                <a:ea typeface="Arial" panose="020B0604020202020204" pitchFamily="34" charset="0"/>
                <a:cs typeface="Arial" panose="020B0604020202020204" pitchFamily="34" charset="0"/>
              </a:defRPr>
            </a:lvl3pPr>
            <a:lvl4pPr marL="1600160" marR="0" indent="-228594" algn="l" defTabSz="457189" rtl="0" eaLnBrk="1" fontAlgn="auto" latinLnBrk="0" hangingPunct="1">
              <a:lnSpc>
                <a:spcPct val="100000"/>
              </a:lnSpc>
              <a:spcBef>
                <a:spcPct val="20000"/>
              </a:spcBef>
              <a:spcAft>
                <a:spcPts val="0"/>
              </a:spcAft>
              <a:buClr>
                <a:srgbClr val="00A3AE"/>
              </a:buClr>
              <a:buSzTx/>
              <a:buFont typeface="Arial"/>
              <a:buChar char="–"/>
              <a:tabLst/>
              <a:defRPr lang="es-ES_tradnl" sz="1400" b="0" i="0" kern="1200" noProof="0">
                <a:solidFill>
                  <a:srgbClr val="004851"/>
                </a:solidFill>
                <a:latin typeface="Arial" panose="020B0604020202020204" pitchFamily="34" charset="0"/>
                <a:ea typeface="Arial" panose="020B0604020202020204" pitchFamily="34" charset="0"/>
                <a:cs typeface="Arial" panose="020B0604020202020204" pitchFamily="34" charset="0"/>
              </a:defRPr>
            </a:lvl4pPr>
            <a:lvl5pPr marL="2057349" marR="0" indent="-228594" algn="l" defTabSz="457189" rtl="0" eaLnBrk="1" fontAlgn="auto" latinLnBrk="0" hangingPunct="1">
              <a:lnSpc>
                <a:spcPct val="100000"/>
              </a:lnSpc>
              <a:spcBef>
                <a:spcPct val="20000"/>
              </a:spcBef>
              <a:spcAft>
                <a:spcPts val="0"/>
              </a:spcAft>
              <a:buClr>
                <a:srgbClr val="00A3AE"/>
              </a:buClr>
              <a:buSzTx/>
              <a:buFont typeface="AppleSymbols" panose="02000000000000000000" pitchFamily="2" charset="-79"/>
              <a:buChar char="⎻"/>
              <a:tabLst/>
              <a:defRPr lang="en-US" sz="1200" b="0" i="0" kern="1200" noProof="0">
                <a:solidFill>
                  <a:srgbClr val="004851"/>
                </a:solidFill>
                <a:latin typeface="Arial" panose="020B0604020202020204" pitchFamily="34" charset="0"/>
                <a:ea typeface="Arial" panose="020B0604020202020204" pitchFamily="34" charset="0"/>
                <a:cs typeface="Arial" panose="020B0604020202020204" pitchFamily="34" charset="0"/>
              </a:defRPr>
            </a:lvl5pPr>
            <a:lvl6pPr marL="2514600" indent="-228600" algn="l" defTabSz="457200" rtl="0" eaLnBrk="1" latinLnBrk="0" hangingPunct="1">
              <a:spcBef>
                <a:spcPct val="20000"/>
              </a:spcBef>
              <a:buFont typeface="Arial"/>
              <a:buChar char="•"/>
              <a:defRPr sz="2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3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3300" kern="1200">
                <a:solidFill>
                  <a:schemeClr val="tx1"/>
                </a:solidFill>
                <a:latin typeface="+mn-lt"/>
                <a:ea typeface="+mn-ea"/>
                <a:cs typeface="+mn-cs"/>
              </a:defRPr>
            </a:lvl9pPr>
          </a:lstStyle>
          <a:p>
            <a:pPr marL="0" indent="0">
              <a:lnSpc>
                <a:spcPct val="90000"/>
              </a:lnSpc>
              <a:buNone/>
            </a:pPr>
            <a:r>
              <a:rPr lang="es-ES" sz="1900" b="1" dirty="0" err="1">
                <a:solidFill>
                  <a:srgbClr val="00A3AD"/>
                </a:solidFill>
                <a:latin typeface="Arial Black" charset="0"/>
              </a:rPr>
              <a:t>Exercise</a:t>
            </a:r>
            <a:r>
              <a:rPr lang="es-ES" sz="1900" b="1" dirty="0">
                <a:solidFill>
                  <a:srgbClr val="00A3AD"/>
                </a:solidFill>
                <a:latin typeface="Arial Black" charset="0"/>
              </a:rPr>
              <a:t> </a:t>
            </a:r>
            <a:r>
              <a:rPr lang="es-ES" sz="1900" b="1" dirty="0" err="1">
                <a:solidFill>
                  <a:srgbClr val="00A3AD"/>
                </a:solidFill>
                <a:latin typeface="Arial Black" charset="0"/>
              </a:rPr>
              <a:t>proposal</a:t>
            </a:r>
            <a:r>
              <a:rPr lang="es-ES" sz="1900" b="1" dirty="0">
                <a:solidFill>
                  <a:srgbClr val="00A3AD"/>
                </a:solidFill>
                <a:latin typeface="Arial Black" charset="0"/>
              </a:rPr>
              <a:t>:</a:t>
            </a:r>
            <a:endParaRPr lang="es-ES" sz="1900" dirty="0"/>
          </a:p>
        </p:txBody>
      </p:sp>
      <p:sp>
        <p:nvSpPr>
          <p:cNvPr id="11" name="Content Placeholder 5">
            <a:extLst>
              <a:ext uri="{FF2B5EF4-FFF2-40B4-BE49-F238E27FC236}">
                <a16:creationId xmlns:a16="http://schemas.microsoft.com/office/drawing/2014/main" id="{72BAC3CB-5B8F-44EE-AB8A-DFA977B4158C}"/>
              </a:ext>
            </a:extLst>
          </p:cNvPr>
          <p:cNvSpPr txBox="1">
            <a:spLocks/>
          </p:cNvSpPr>
          <p:nvPr/>
        </p:nvSpPr>
        <p:spPr>
          <a:xfrm>
            <a:off x="590837" y="1956386"/>
            <a:ext cx="4227348" cy="1745176"/>
          </a:xfrm>
          <a:prstGeom prst="rect">
            <a:avLst/>
          </a:prstGeom>
        </p:spPr>
        <p:txBody>
          <a:bodyPr vert="horz" lIns="91440" tIns="45720" rIns="91440" bIns="45720" rtlCol="0">
            <a:normAutofit fontScale="77500" lnSpcReduction="20000"/>
          </a:bodyPr>
          <a:lstStyle>
            <a:lvl1pPr marL="457200" marR="0" indent="-457200" algn="l" defTabSz="457189" rtl="0" eaLnBrk="1" fontAlgn="auto" latinLnBrk="0" hangingPunct="1">
              <a:lnSpc>
                <a:spcPct val="100000"/>
              </a:lnSpc>
              <a:spcBef>
                <a:spcPct val="20000"/>
              </a:spcBef>
              <a:spcAft>
                <a:spcPts val="0"/>
              </a:spcAft>
              <a:buClr>
                <a:srgbClr val="00A3AE"/>
              </a:buClr>
              <a:buSzTx/>
              <a:buFont typeface="Arial" panose="020B0604020202020204" pitchFamily="34" charset="0"/>
              <a:buChar char="•"/>
              <a:tabLst/>
              <a:defRPr lang="es-ES_tradnl" sz="2000" b="0" i="0" kern="1200" noProof="0">
                <a:solidFill>
                  <a:srgbClr val="004851"/>
                </a:solidFill>
                <a:latin typeface="Arial" panose="020B0604020202020204" pitchFamily="34" charset="0"/>
                <a:ea typeface="Arial" panose="020B0604020202020204" pitchFamily="34" charset="0"/>
                <a:cs typeface="Arial" panose="020B0604020202020204" pitchFamily="34" charset="0"/>
              </a:defRPr>
            </a:lvl1pPr>
            <a:lvl2pPr marL="742932" marR="0" indent="-285744" algn="l" defTabSz="457189" rtl="0" eaLnBrk="1" fontAlgn="auto" latinLnBrk="0" hangingPunct="1">
              <a:lnSpc>
                <a:spcPct val="100000"/>
              </a:lnSpc>
              <a:spcBef>
                <a:spcPct val="20000"/>
              </a:spcBef>
              <a:spcAft>
                <a:spcPts val="0"/>
              </a:spcAft>
              <a:buClr>
                <a:srgbClr val="00A3AE"/>
              </a:buClr>
              <a:buSzTx/>
              <a:buFont typeface="Arial" panose="020B0604020202020204" pitchFamily="34" charset="0"/>
              <a:buChar char="•"/>
              <a:tabLst/>
              <a:defRPr lang="es-ES_tradnl" sz="1800" b="0" i="0" kern="1200" noProof="0">
                <a:solidFill>
                  <a:srgbClr val="004851"/>
                </a:solidFill>
                <a:latin typeface="Arial" panose="020B0604020202020204" pitchFamily="34" charset="0"/>
                <a:ea typeface="Arial" panose="020B0604020202020204" pitchFamily="34" charset="0"/>
                <a:cs typeface="Arial" panose="020B0604020202020204" pitchFamily="34" charset="0"/>
              </a:defRPr>
            </a:lvl2pPr>
            <a:lvl3pPr marL="1142971" marR="0" indent="-228594" algn="l" defTabSz="457189" rtl="0" eaLnBrk="1" fontAlgn="auto" latinLnBrk="0" hangingPunct="1">
              <a:lnSpc>
                <a:spcPct val="100000"/>
              </a:lnSpc>
              <a:spcBef>
                <a:spcPct val="20000"/>
              </a:spcBef>
              <a:spcAft>
                <a:spcPts val="0"/>
              </a:spcAft>
              <a:buClr>
                <a:srgbClr val="00A3AE"/>
              </a:buClr>
              <a:buSzTx/>
              <a:buFont typeface="Arial"/>
              <a:buChar char="•"/>
              <a:tabLst/>
              <a:defRPr lang="es-ES_tradnl" sz="1600" b="0" i="0" kern="1200" noProof="0">
                <a:solidFill>
                  <a:srgbClr val="004851"/>
                </a:solidFill>
                <a:latin typeface="Arial" panose="020B0604020202020204" pitchFamily="34" charset="0"/>
                <a:ea typeface="Arial" panose="020B0604020202020204" pitchFamily="34" charset="0"/>
                <a:cs typeface="Arial" panose="020B0604020202020204" pitchFamily="34" charset="0"/>
              </a:defRPr>
            </a:lvl3pPr>
            <a:lvl4pPr marL="1600160" marR="0" indent="-228594" algn="l" defTabSz="457189" rtl="0" eaLnBrk="1" fontAlgn="auto" latinLnBrk="0" hangingPunct="1">
              <a:lnSpc>
                <a:spcPct val="100000"/>
              </a:lnSpc>
              <a:spcBef>
                <a:spcPct val="20000"/>
              </a:spcBef>
              <a:spcAft>
                <a:spcPts val="0"/>
              </a:spcAft>
              <a:buClr>
                <a:srgbClr val="00A3AE"/>
              </a:buClr>
              <a:buSzTx/>
              <a:buFont typeface="Arial"/>
              <a:buChar char="–"/>
              <a:tabLst/>
              <a:defRPr lang="es-ES_tradnl" sz="1400" b="0" i="0" kern="1200" noProof="0">
                <a:solidFill>
                  <a:srgbClr val="004851"/>
                </a:solidFill>
                <a:latin typeface="Arial" panose="020B0604020202020204" pitchFamily="34" charset="0"/>
                <a:ea typeface="Arial" panose="020B0604020202020204" pitchFamily="34" charset="0"/>
                <a:cs typeface="Arial" panose="020B0604020202020204" pitchFamily="34" charset="0"/>
              </a:defRPr>
            </a:lvl4pPr>
            <a:lvl5pPr marL="2057349" marR="0" indent="-228594" algn="l" defTabSz="457189" rtl="0" eaLnBrk="1" fontAlgn="auto" latinLnBrk="0" hangingPunct="1">
              <a:lnSpc>
                <a:spcPct val="100000"/>
              </a:lnSpc>
              <a:spcBef>
                <a:spcPct val="20000"/>
              </a:spcBef>
              <a:spcAft>
                <a:spcPts val="0"/>
              </a:spcAft>
              <a:buClr>
                <a:srgbClr val="00A3AE"/>
              </a:buClr>
              <a:buSzTx/>
              <a:buFont typeface="AppleSymbols" panose="02000000000000000000" pitchFamily="2" charset="-79"/>
              <a:buChar char="⎻"/>
              <a:tabLst/>
              <a:defRPr lang="en-US" sz="1200" b="0" i="0" kern="1200" noProof="0">
                <a:solidFill>
                  <a:srgbClr val="004851"/>
                </a:solidFill>
                <a:latin typeface="Arial" panose="020B0604020202020204" pitchFamily="34" charset="0"/>
                <a:ea typeface="Arial" panose="020B0604020202020204" pitchFamily="34" charset="0"/>
                <a:cs typeface="Arial" panose="020B0604020202020204" pitchFamily="34" charset="0"/>
              </a:defRPr>
            </a:lvl5pPr>
            <a:lvl6pPr marL="2514600" indent="-228600" algn="l" defTabSz="457200" rtl="0" eaLnBrk="1" latinLnBrk="0" hangingPunct="1">
              <a:spcBef>
                <a:spcPct val="20000"/>
              </a:spcBef>
              <a:buFont typeface="Arial"/>
              <a:buChar char="•"/>
              <a:defRPr sz="2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3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3300" kern="1200">
                <a:solidFill>
                  <a:schemeClr val="tx1"/>
                </a:solidFill>
                <a:latin typeface="+mn-lt"/>
                <a:ea typeface="+mn-ea"/>
                <a:cs typeface="+mn-cs"/>
              </a:defRPr>
            </a:lvl9pPr>
          </a:lstStyle>
          <a:p>
            <a:pPr marL="0" indent="0" algn="just">
              <a:lnSpc>
                <a:spcPct val="120000"/>
              </a:lnSpc>
              <a:buFont typeface="Arial" panose="020B0604020202020204" pitchFamily="34" charset="0"/>
              <a:buNone/>
            </a:pPr>
            <a:r>
              <a:rPr lang="en-US" sz="1800" dirty="0"/>
              <a:t>Executes the Script “Calculate Rover Position &amp; Angle” to calculate the position and angle of the robot. Using two color spaces, we can arrive at the same result. You have several images at your disposal to try different scenarios with light.</a:t>
            </a:r>
          </a:p>
          <a:p>
            <a:pPr marL="0" indent="0" algn="just">
              <a:lnSpc>
                <a:spcPct val="120000"/>
              </a:lnSpc>
              <a:buFont typeface="Arial" panose="020B0604020202020204" pitchFamily="34" charset="0"/>
              <a:buNone/>
            </a:pPr>
            <a:r>
              <a:rPr lang="en-US" sz="1800" dirty="0"/>
              <a:t>Remember that the HSV space has the advantage of being unalterable to light conditions.</a:t>
            </a:r>
            <a:endParaRPr lang="es-ES" sz="1900" dirty="0"/>
          </a:p>
        </p:txBody>
      </p:sp>
      <p:pic>
        <p:nvPicPr>
          <p:cNvPr id="8" name="Imagen 7">
            <a:extLst>
              <a:ext uri="{FF2B5EF4-FFF2-40B4-BE49-F238E27FC236}">
                <a16:creationId xmlns:a16="http://schemas.microsoft.com/office/drawing/2014/main" id="{C54F1A58-398F-4214-A531-136A7DE35CD5}"/>
              </a:ext>
            </a:extLst>
          </p:cNvPr>
          <p:cNvPicPr>
            <a:picLocks noChangeAspect="1"/>
          </p:cNvPicPr>
          <p:nvPr/>
        </p:nvPicPr>
        <p:blipFill>
          <a:blip r:embed="rId5"/>
          <a:stretch>
            <a:fillRect/>
          </a:stretch>
        </p:blipFill>
        <p:spPr>
          <a:xfrm>
            <a:off x="1059392" y="4166034"/>
            <a:ext cx="6878432" cy="1395504"/>
          </a:xfrm>
          <a:prstGeom prst="rect">
            <a:avLst/>
          </a:prstGeom>
        </p:spPr>
      </p:pic>
      <p:pic>
        <p:nvPicPr>
          <p:cNvPr id="7" name="Imagen 6">
            <a:extLst>
              <a:ext uri="{FF2B5EF4-FFF2-40B4-BE49-F238E27FC236}">
                <a16:creationId xmlns:a16="http://schemas.microsoft.com/office/drawing/2014/main" id="{8BC6849F-1D1E-4B74-B22B-E1CBC4D52EF4}"/>
              </a:ext>
            </a:extLst>
          </p:cNvPr>
          <p:cNvPicPr>
            <a:picLocks noChangeAspect="1"/>
          </p:cNvPicPr>
          <p:nvPr/>
        </p:nvPicPr>
        <p:blipFill>
          <a:blip r:embed="rId6"/>
          <a:stretch>
            <a:fillRect/>
          </a:stretch>
        </p:blipFill>
        <p:spPr>
          <a:xfrm>
            <a:off x="5166423" y="2005523"/>
            <a:ext cx="2830607" cy="1885341"/>
          </a:xfrm>
          <a:prstGeom prst="rect">
            <a:avLst/>
          </a:prstGeom>
          <a:ln>
            <a:noFill/>
          </a:ln>
          <a:effectLst>
            <a:softEdge rad="112500"/>
          </a:effectLst>
        </p:spPr>
      </p:pic>
    </p:spTree>
    <p:extLst>
      <p:ext uri="{BB962C8B-B14F-4D97-AF65-F5344CB8AC3E}">
        <p14:creationId xmlns:p14="http://schemas.microsoft.com/office/powerpoint/2010/main" val="9927141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37100" y="4812626"/>
            <a:ext cx="2672863" cy="1150681"/>
          </a:xfrm>
        </p:spPr>
        <p:txBody>
          <a:bodyPr/>
          <a:lstStyle/>
          <a:p>
            <a:pPr lvl="0"/>
            <a:r>
              <a:rPr lang="es-ES" dirty="0" err="1"/>
              <a:t>Loramendi</a:t>
            </a:r>
            <a:r>
              <a:rPr lang="es-ES" dirty="0"/>
              <a:t>, 4. Apartado 23</a:t>
            </a:r>
          </a:p>
          <a:p>
            <a:pPr lvl="0"/>
            <a:r>
              <a:rPr lang="es-ES" dirty="0"/>
              <a:t>20500 </a:t>
            </a:r>
            <a:r>
              <a:rPr lang="es-ES" dirty="0" err="1"/>
              <a:t>Arrasate</a:t>
            </a:r>
            <a:r>
              <a:rPr lang="es-ES" dirty="0"/>
              <a:t> </a:t>
            </a:r>
            <a:r>
              <a:rPr lang="mr-IN" dirty="0"/>
              <a:t>–</a:t>
            </a:r>
            <a:r>
              <a:rPr lang="es-ES" dirty="0"/>
              <a:t> </a:t>
            </a:r>
            <a:r>
              <a:rPr lang="es-ES" dirty="0" err="1"/>
              <a:t>Mondragon</a:t>
            </a:r>
            <a:endParaRPr lang="es-ES" dirty="0"/>
          </a:p>
          <a:p>
            <a:pPr lvl="0"/>
            <a:r>
              <a:rPr lang="es-ES" dirty="0"/>
              <a:t>T. 943 71 21 85</a:t>
            </a:r>
          </a:p>
          <a:p>
            <a:pPr lvl="0"/>
            <a:r>
              <a:rPr lang="es-ES" dirty="0" err="1"/>
              <a:t>info@mondragon.edu</a:t>
            </a:r>
            <a:endParaRPr lang="en-US" dirty="0"/>
          </a:p>
        </p:txBody>
      </p:sp>
      <p:sp>
        <p:nvSpPr>
          <p:cNvPr id="4" name="Marcador de contenido 1"/>
          <p:cNvSpPr txBox="1">
            <a:spLocks/>
          </p:cNvSpPr>
          <p:nvPr/>
        </p:nvSpPr>
        <p:spPr>
          <a:xfrm>
            <a:off x="3255254" y="2648673"/>
            <a:ext cx="2895602" cy="1150681"/>
          </a:xfrm>
          <a:prstGeom prst="rect">
            <a:avLst/>
          </a:prstGeom>
        </p:spPr>
        <p:txBody>
          <a:bodyPr vert="horz" lIns="91440" tIns="45720" rIns="91440" bIns="45720" rtlCol="0">
            <a:noAutofit/>
          </a:bodyPr>
          <a:lstStyle>
            <a:lvl1pPr marL="0" marR="0" indent="0" algn="l" defTabSz="457189" rtl="0" eaLnBrk="1" fontAlgn="auto" latinLnBrk="0" hangingPunct="1">
              <a:lnSpc>
                <a:spcPct val="100000"/>
              </a:lnSpc>
              <a:spcBef>
                <a:spcPct val="20000"/>
              </a:spcBef>
              <a:spcAft>
                <a:spcPts val="0"/>
              </a:spcAft>
              <a:buClr>
                <a:srgbClr val="00A3AE"/>
              </a:buClr>
              <a:buSzTx/>
              <a:buFont typeface="Arial"/>
              <a:buNone/>
              <a:tabLst/>
              <a:defRPr lang="es-ES_tradnl" sz="1400" b="0" i="0" kern="1200" noProof="0">
                <a:solidFill>
                  <a:srgbClr val="FFFFFF"/>
                </a:solidFill>
                <a:latin typeface="Arial Nova Light" charset="0"/>
                <a:ea typeface="Arial Nova Light" charset="0"/>
                <a:cs typeface="Arial Nova Light" charset="0"/>
              </a:defRPr>
            </a:lvl1pPr>
            <a:lvl2pPr marL="457188" marR="0" indent="0" algn="l" defTabSz="457189" rtl="0" eaLnBrk="1" fontAlgn="auto" latinLnBrk="0" hangingPunct="1">
              <a:lnSpc>
                <a:spcPct val="100000"/>
              </a:lnSpc>
              <a:spcBef>
                <a:spcPct val="20000"/>
              </a:spcBef>
              <a:spcAft>
                <a:spcPts val="0"/>
              </a:spcAft>
              <a:buClr>
                <a:srgbClr val="00A3AE"/>
              </a:buClr>
              <a:buSzTx/>
              <a:buFont typeface="Arial"/>
              <a:buNone/>
              <a:tabLst/>
              <a:defRPr lang="es-ES_tradnl" sz="1200" b="0" i="0" kern="1200" noProof="0">
                <a:solidFill>
                  <a:srgbClr val="FFFFFF"/>
                </a:solidFill>
                <a:latin typeface="Arial Nova Light" charset="0"/>
                <a:ea typeface="Arial Nova Light" charset="0"/>
                <a:cs typeface="Arial Nova Light" charset="0"/>
              </a:defRPr>
            </a:lvl2pPr>
            <a:lvl3pPr marL="914377" marR="0" indent="0" algn="l" defTabSz="457189" rtl="0" eaLnBrk="1" fontAlgn="auto" latinLnBrk="0" hangingPunct="1">
              <a:lnSpc>
                <a:spcPct val="100000"/>
              </a:lnSpc>
              <a:spcBef>
                <a:spcPct val="20000"/>
              </a:spcBef>
              <a:spcAft>
                <a:spcPts val="0"/>
              </a:spcAft>
              <a:buClr>
                <a:srgbClr val="00A3AE"/>
              </a:buClr>
              <a:buSzTx/>
              <a:buFont typeface="Arial"/>
              <a:buNone/>
              <a:tabLst/>
              <a:defRPr lang="es-ES_tradnl" sz="1100" b="0" i="0" kern="1200" noProof="0">
                <a:solidFill>
                  <a:srgbClr val="FFFFFF"/>
                </a:solidFill>
                <a:latin typeface="Arial Nova Light" charset="0"/>
                <a:ea typeface="Arial Nova Light" charset="0"/>
                <a:cs typeface="Arial Nova Light" charset="0"/>
              </a:defRPr>
            </a:lvl3pPr>
            <a:lvl4pPr marL="1371566" marR="0" indent="0" algn="l" defTabSz="457189" rtl="0" eaLnBrk="1" fontAlgn="auto" latinLnBrk="0" hangingPunct="1">
              <a:lnSpc>
                <a:spcPct val="100000"/>
              </a:lnSpc>
              <a:spcBef>
                <a:spcPct val="20000"/>
              </a:spcBef>
              <a:spcAft>
                <a:spcPts val="0"/>
              </a:spcAft>
              <a:buClr>
                <a:srgbClr val="00A3AE"/>
              </a:buClr>
              <a:buSzTx/>
              <a:buFont typeface="Arial"/>
              <a:buNone/>
              <a:tabLst/>
              <a:defRPr lang="es-ES_tradnl" sz="1050" b="0" i="0" kern="1200" noProof="0">
                <a:solidFill>
                  <a:srgbClr val="FFFFFF"/>
                </a:solidFill>
                <a:latin typeface="Arial Nova Light" charset="0"/>
                <a:ea typeface="Arial Nova Light" charset="0"/>
                <a:cs typeface="Arial Nova Light" charset="0"/>
              </a:defRPr>
            </a:lvl4pPr>
            <a:lvl5pPr marL="1828755" marR="0" indent="0" algn="l" defTabSz="457189" rtl="0" eaLnBrk="1" fontAlgn="auto" latinLnBrk="0" hangingPunct="1">
              <a:lnSpc>
                <a:spcPct val="100000"/>
              </a:lnSpc>
              <a:spcBef>
                <a:spcPct val="20000"/>
              </a:spcBef>
              <a:spcAft>
                <a:spcPts val="0"/>
              </a:spcAft>
              <a:buClr>
                <a:srgbClr val="00A3AE"/>
              </a:buClr>
              <a:buSzTx/>
              <a:buFont typeface="Arial"/>
              <a:buNone/>
              <a:tabLst/>
              <a:defRPr lang="en-US" sz="1050" b="0" i="0" kern="1200" noProof="0">
                <a:solidFill>
                  <a:srgbClr val="FFFFFF"/>
                </a:solidFill>
                <a:latin typeface="Arial Nova Light" charset="0"/>
                <a:ea typeface="Arial Nova Light" charset="0"/>
                <a:cs typeface="Arial Nova Light"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s-ES" sz="2400" b="1" dirty="0" err="1"/>
              <a:t>Eskerrik</a:t>
            </a:r>
            <a:r>
              <a:rPr lang="es-ES" sz="2400" b="1" dirty="0"/>
              <a:t> </a:t>
            </a:r>
            <a:r>
              <a:rPr lang="es-ES" sz="2400" b="1" dirty="0" err="1"/>
              <a:t>asko</a:t>
            </a:r>
            <a:endParaRPr lang="es-ES" sz="2400" b="1" dirty="0"/>
          </a:p>
          <a:p>
            <a:pPr algn="ctr"/>
            <a:r>
              <a:rPr lang="es-ES" sz="2400" b="1" dirty="0"/>
              <a:t>Muchas gracias</a:t>
            </a:r>
          </a:p>
          <a:p>
            <a:pPr algn="ctr"/>
            <a:r>
              <a:rPr lang="es-ES" sz="2400" b="1" dirty="0" err="1"/>
              <a:t>Thank</a:t>
            </a:r>
            <a:r>
              <a:rPr lang="es-ES" sz="2400" b="1" dirty="0"/>
              <a:t> </a:t>
            </a:r>
            <a:r>
              <a:rPr lang="es-ES" sz="2400" b="1" dirty="0" err="1"/>
              <a:t>you</a:t>
            </a:r>
            <a:endParaRPr lang="es-ES" sz="2400" b="1" dirty="0"/>
          </a:p>
        </p:txBody>
      </p:sp>
    </p:spTree>
    <p:extLst>
      <p:ext uri="{BB962C8B-B14F-4D97-AF65-F5344CB8AC3E}">
        <p14:creationId xmlns:p14="http://schemas.microsoft.com/office/powerpoint/2010/main" val="9974403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2388109" y="2754427"/>
            <a:ext cx="3547995" cy="1362075"/>
          </a:xfrm>
        </p:spPr>
        <p:txBody>
          <a:bodyPr>
            <a:normAutofit/>
          </a:bodyPr>
          <a:lstStyle/>
          <a:p>
            <a:r>
              <a:rPr lang="es-ES" dirty="0"/>
              <a:t>Fundamentals </a:t>
            </a:r>
          </a:p>
        </p:txBody>
      </p:sp>
      <p:sp>
        <p:nvSpPr>
          <p:cNvPr id="11" name="Content Placeholder 10"/>
          <p:cNvSpPr>
            <a:spLocks noGrp="1"/>
          </p:cNvSpPr>
          <p:nvPr>
            <p:ph sz="quarter" idx="10"/>
          </p:nvPr>
        </p:nvSpPr>
        <p:spPr/>
        <p:txBody>
          <a:bodyPr/>
          <a:lstStyle/>
          <a:p>
            <a:r>
              <a:rPr lang="es-ES"/>
              <a:t>1</a:t>
            </a:r>
          </a:p>
        </p:txBody>
      </p:sp>
    </p:spTree>
    <p:extLst>
      <p:ext uri="{BB962C8B-B14F-4D97-AF65-F5344CB8AC3E}">
        <p14:creationId xmlns:p14="http://schemas.microsoft.com/office/powerpoint/2010/main" val="12959444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normAutofit fontScale="90000"/>
          </a:bodyPr>
          <a:lstStyle/>
          <a:p>
            <a:r>
              <a:rPr lang="es-ES" dirty="0"/>
              <a:t>Digital </a:t>
            </a:r>
            <a:r>
              <a:rPr lang="es-ES" dirty="0" err="1"/>
              <a:t>images</a:t>
            </a:r>
            <a:r>
              <a:rPr lang="es-ES" dirty="0"/>
              <a:t>
</a:t>
            </a:r>
          </a:p>
        </p:txBody>
      </p:sp>
      <p:sp>
        <p:nvSpPr>
          <p:cNvPr id="7" name="Content Placeholder 6"/>
          <p:cNvSpPr>
            <a:spLocks noGrp="1"/>
          </p:cNvSpPr>
          <p:nvPr>
            <p:ph sz="quarter" idx="10"/>
          </p:nvPr>
        </p:nvSpPr>
        <p:spPr/>
        <p:txBody>
          <a:bodyPr>
            <a:normAutofit fontScale="77500" lnSpcReduction="20000"/>
          </a:bodyPr>
          <a:lstStyle/>
          <a:p>
            <a:r>
              <a:rPr lang="en-US"/>
              <a:t>1.1</a:t>
            </a:r>
            <a:endParaRPr lang="en-US" dirty="0"/>
          </a:p>
        </p:txBody>
      </p:sp>
    </p:spTree>
    <p:extLst>
      <p:ext uri="{BB962C8B-B14F-4D97-AF65-F5344CB8AC3E}">
        <p14:creationId xmlns:p14="http://schemas.microsoft.com/office/powerpoint/2010/main" val="20508594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422030" y="1364829"/>
            <a:ext cx="8297244" cy="1919548"/>
          </a:xfrm>
        </p:spPr>
        <p:txBody>
          <a:bodyPr>
            <a:normAutofit lnSpcReduction="10000"/>
          </a:bodyPr>
          <a:lstStyle/>
          <a:p>
            <a:pPr marL="0" indent="0">
              <a:lnSpc>
                <a:spcPct val="90000"/>
              </a:lnSpc>
              <a:buNone/>
            </a:pPr>
            <a:r>
              <a:rPr lang="en-US" sz="1800" dirty="0"/>
              <a:t>An image is defined as a two-dimensional function f(</a:t>
            </a:r>
            <a:r>
              <a:rPr lang="en-US" sz="1800" dirty="0" err="1"/>
              <a:t>x,y</a:t>
            </a:r>
            <a:r>
              <a:rPr lang="en-US" sz="1800" dirty="0"/>
              <a:t>) where x and y are the coordinates of a plane containing all the points of the plane, and f(</a:t>
            </a:r>
            <a:r>
              <a:rPr lang="en-US" sz="1800" dirty="0" err="1"/>
              <a:t>x,y</a:t>
            </a:r>
            <a:r>
              <a:rPr lang="en-US" sz="1800" dirty="0"/>
              <a:t>) is the amplitude at the point (</a:t>
            </a:r>
            <a:r>
              <a:rPr lang="en-US" sz="1800" dirty="0" err="1"/>
              <a:t>x,y</a:t>
            </a:r>
            <a:r>
              <a:rPr lang="en-US" sz="1800" dirty="0"/>
              <a:t>) which is called intensity.</a:t>
            </a:r>
          </a:p>
          <a:p>
            <a:pPr marL="0" indent="0">
              <a:lnSpc>
                <a:spcPct val="90000"/>
              </a:lnSpc>
              <a:buNone/>
            </a:pPr>
            <a:r>
              <a:rPr lang="en-US" sz="1800" dirty="0"/>
              <a:t>
One of the most important parameters in a digital image is its resolution and the quality of an image depends directly on its resolution.
</a:t>
            </a:r>
            <a:endParaRPr lang="es-ES" sz="1900" dirty="0"/>
          </a:p>
        </p:txBody>
      </p:sp>
      <p:sp>
        <p:nvSpPr>
          <p:cNvPr id="2" name="Date Placeholder 1"/>
          <p:cNvSpPr>
            <a:spLocks noGrp="1"/>
          </p:cNvSpPr>
          <p:nvPr>
            <p:ph type="dt" sz="half" idx="10"/>
          </p:nvPr>
        </p:nvSpPr>
        <p:spPr>
          <a:xfrm>
            <a:off x="457201" y="6460529"/>
            <a:ext cx="1180893" cy="365125"/>
          </a:xfrm>
        </p:spPr>
        <p:txBody>
          <a:bodyPr anchor="ctr">
            <a:normAutofit/>
          </a:bodyPr>
          <a:lstStyle/>
          <a:p>
            <a:pPr>
              <a:spcAft>
                <a:spcPts val="600"/>
              </a:spcAft>
            </a:pPr>
            <a:fld id="{33C92E6B-C9E1-344F-A8D2-A6916349F0EE}" type="datetime3">
              <a:rPr lang="es-ES_tradnl" smtClean="0"/>
              <a:pPr>
                <a:spcAft>
                  <a:spcPts val="600"/>
                </a:spcAft>
              </a:pPr>
              <a:t>21.02.22</a:t>
            </a:fld>
            <a:endParaRPr lang="en-US"/>
          </a:p>
        </p:txBody>
      </p:sp>
      <p:sp>
        <p:nvSpPr>
          <p:cNvPr id="3" name="Footer Placeholder 2"/>
          <p:cNvSpPr>
            <a:spLocks noGrp="1"/>
          </p:cNvSpPr>
          <p:nvPr>
            <p:ph type="ftr" sz="quarter" idx="11"/>
          </p:nvPr>
        </p:nvSpPr>
        <p:spPr>
          <a:xfrm>
            <a:off x="2170694" y="6460529"/>
            <a:ext cx="4777367" cy="365125"/>
          </a:xfrm>
        </p:spPr>
        <p:txBody>
          <a:bodyPr anchor="ctr">
            <a:normAutofit/>
          </a:bodyPr>
          <a:lstStyle/>
          <a:p>
            <a:pPr>
              <a:spcAft>
                <a:spcPts val="600"/>
              </a:spcAft>
            </a:pPr>
            <a:r>
              <a:rPr lang="en-US"/>
              <a:t>Mondragon Unibertsitatea</a:t>
            </a:r>
          </a:p>
        </p:txBody>
      </p:sp>
      <p:sp>
        <p:nvSpPr>
          <p:cNvPr id="4" name="Slide Number Placeholder 3"/>
          <p:cNvSpPr>
            <a:spLocks noGrp="1"/>
          </p:cNvSpPr>
          <p:nvPr>
            <p:ph type="sldNum" sz="quarter" idx="12"/>
          </p:nvPr>
        </p:nvSpPr>
        <p:spPr>
          <a:xfrm>
            <a:off x="7551460" y="6460527"/>
            <a:ext cx="1167814" cy="365125"/>
          </a:xfrm>
        </p:spPr>
        <p:txBody>
          <a:bodyPr anchor="ctr">
            <a:normAutofit/>
          </a:bodyPr>
          <a:lstStyle/>
          <a:p>
            <a:pPr>
              <a:spcAft>
                <a:spcPts val="600"/>
              </a:spcAft>
            </a:pPr>
            <a:fld id="{F7356FEA-1119-414E-9BDA-0F3F06B9EA58}" type="slidenum">
              <a:rPr lang="en-US" smtClean="0"/>
              <a:pPr>
                <a:spcAft>
                  <a:spcPts val="600"/>
                </a:spcAft>
              </a:pPr>
              <a:t>6</a:t>
            </a:fld>
            <a:endParaRPr lang="en-US"/>
          </a:p>
        </p:txBody>
      </p:sp>
      <p:sp>
        <p:nvSpPr>
          <p:cNvPr id="5" name="Title 4"/>
          <p:cNvSpPr>
            <a:spLocks noGrp="1"/>
          </p:cNvSpPr>
          <p:nvPr>
            <p:ph type="title"/>
          </p:nvPr>
        </p:nvSpPr>
        <p:spPr>
          <a:xfrm>
            <a:off x="422032" y="472037"/>
            <a:ext cx="7664693" cy="428157"/>
          </a:xfrm>
        </p:spPr>
        <p:txBody>
          <a:bodyPr anchor="ctr">
            <a:normAutofit/>
          </a:bodyPr>
          <a:lstStyle/>
          <a:p>
            <a:pPr>
              <a:lnSpc>
                <a:spcPct val="90000"/>
              </a:lnSpc>
            </a:pPr>
            <a:r>
              <a:rPr lang="es-ES" sz="2400" dirty="0" err="1"/>
              <a:t>Defining</a:t>
            </a:r>
            <a:r>
              <a:rPr lang="es-ES" sz="2400" dirty="0"/>
              <a:t> a digital </a:t>
            </a:r>
            <a:r>
              <a:rPr lang="es-ES" sz="2400" dirty="0" err="1"/>
              <a:t>image</a:t>
            </a:r>
            <a:endParaRPr lang="es-ES" sz="2400" dirty="0"/>
          </a:p>
        </p:txBody>
      </p:sp>
      <p:pic>
        <p:nvPicPr>
          <p:cNvPr id="7" name="Imagen 6">
            <a:extLst>
              <a:ext uri="{FF2B5EF4-FFF2-40B4-BE49-F238E27FC236}">
                <a16:creationId xmlns:a16="http://schemas.microsoft.com/office/drawing/2014/main" id="{5BD4D67F-5F96-4E8E-B83E-05B59EC5E48E}"/>
              </a:ext>
            </a:extLst>
          </p:cNvPr>
          <p:cNvPicPr>
            <a:picLocks noChangeAspect="1"/>
          </p:cNvPicPr>
          <p:nvPr/>
        </p:nvPicPr>
        <p:blipFill>
          <a:blip r:embed="rId3"/>
          <a:stretch>
            <a:fillRect/>
          </a:stretch>
        </p:blipFill>
        <p:spPr>
          <a:xfrm>
            <a:off x="4040061" y="3475500"/>
            <a:ext cx="4777367" cy="2680534"/>
          </a:xfrm>
          <a:prstGeom prst="rect">
            <a:avLst/>
          </a:prstGeom>
        </p:spPr>
      </p:pic>
      <p:sp>
        <p:nvSpPr>
          <p:cNvPr id="8" name="Rectángulo 7">
            <a:extLst>
              <a:ext uri="{FF2B5EF4-FFF2-40B4-BE49-F238E27FC236}">
                <a16:creationId xmlns:a16="http://schemas.microsoft.com/office/drawing/2014/main" id="{226C80DB-6C77-489D-9A85-903DE1DA4860}"/>
              </a:ext>
            </a:extLst>
          </p:cNvPr>
          <p:cNvSpPr/>
          <p:nvPr/>
        </p:nvSpPr>
        <p:spPr>
          <a:xfrm>
            <a:off x="422030" y="3782922"/>
            <a:ext cx="3489649" cy="1089529"/>
          </a:xfrm>
          <a:prstGeom prst="rect">
            <a:avLst/>
          </a:prstGeom>
        </p:spPr>
        <p:txBody>
          <a:bodyPr wrap="square">
            <a:spAutoFit/>
          </a:bodyPr>
          <a:lstStyle/>
          <a:p>
            <a:pPr>
              <a:lnSpc>
                <a:spcPct val="90000"/>
              </a:lnSpc>
            </a:pPr>
            <a:r>
              <a:rPr lang="en-US" dirty="0"/>
              <a:t>A digital image is composed of a finite number of elements, and each has a particular locality and value.</a:t>
            </a:r>
            <a:endParaRPr lang="es-ES" dirty="0"/>
          </a:p>
        </p:txBody>
      </p:sp>
    </p:spTree>
    <p:extLst>
      <p:ext uri="{BB962C8B-B14F-4D97-AF65-F5344CB8AC3E}">
        <p14:creationId xmlns:p14="http://schemas.microsoft.com/office/powerpoint/2010/main" val="249376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422030" y="1364829"/>
            <a:ext cx="8297244" cy="1900886"/>
          </a:xfrm>
        </p:spPr>
        <p:txBody>
          <a:bodyPr>
            <a:normAutofit/>
          </a:bodyPr>
          <a:lstStyle/>
          <a:p>
            <a:pPr marL="0" indent="0">
              <a:lnSpc>
                <a:spcPct val="90000"/>
              </a:lnSpc>
              <a:buNone/>
            </a:pPr>
            <a:r>
              <a:rPr lang="en-US" sz="1900"/>
              <a:t>A color image is described and coded according to the color space used (RGB, ).
For the RGB color space, mostly used to represent images, each pixel is presented as a set of certain amounts of red, green, and blue colors, making a matrix of three intensity levels, one for each color component.
</a:t>
            </a:r>
            <a:endParaRPr lang="es-ES" sz="1900" dirty="0"/>
          </a:p>
        </p:txBody>
      </p:sp>
      <p:sp>
        <p:nvSpPr>
          <p:cNvPr id="2" name="Date Placeholder 1"/>
          <p:cNvSpPr>
            <a:spLocks noGrp="1"/>
          </p:cNvSpPr>
          <p:nvPr>
            <p:ph type="dt" sz="half" idx="10"/>
          </p:nvPr>
        </p:nvSpPr>
        <p:spPr>
          <a:xfrm>
            <a:off x="457201" y="6460529"/>
            <a:ext cx="1180893" cy="365125"/>
          </a:xfrm>
        </p:spPr>
        <p:txBody>
          <a:bodyPr anchor="ctr">
            <a:normAutofit/>
          </a:bodyPr>
          <a:lstStyle/>
          <a:p>
            <a:pPr>
              <a:spcAft>
                <a:spcPts val="600"/>
              </a:spcAft>
            </a:pPr>
            <a:fld id="{33C92E6B-C9E1-344F-A8D2-A6916349F0EE}" type="datetime3">
              <a:rPr lang="es-ES_tradnl" smtClean="0"/>
              <a:pPr>
                <a:spcAft>
                  <a:spcPts val="600"/>
                </a:spcAft>
              </a:pPr>
              <a:t>21.02.22</a:t>
            </a:fld>
            <a:endParaRPr lang="en-US"/>
          </a:p>
        </p:txBody>
      </p:sp>
      <p:sp>
        <p:nvSpPr>
          <p:cNvPr id="3" name="Footer Placeholder 2"/>
          <p:cNvSpPr>
            <a:spLocks noGrp="1"/>
          </p:cNvSpPr>
          <p:nvPr>
            <p:ph type="ftr" sz="quarter" idx="11"/>
          </p:nvPr>
        </p:nvSpPr>
        <p:spPr>
          <a:xfrm>
            <a:off x="2170694" y="6460529"/>
            <a:ext cx="4777367" cy="365125"/>
          </a:xfrm>
        </p:spPr>
        <p:txBody>
          <a:bodyPr anchor="ctr">
            <a:normAutofit/>
          </a:bodyPr>
          <a:lstStyle/>
          <a:p>
            <a:pPr>
              <a:spcAft>
                <a:spcPts val="600"/>
              </a:spcAft>
            </a:pPr>
            <a:r>
              <a:rPr lang="en-US"/>
              <a:t>Mondragon Unibertsitatea</a:t>
            </a:r>
          </a:p>
        </p:txBody>
      </p:sp>
      <p:sp>
        <p:nvSpPr>
          <p:cNvPr id="4" name="Slide Number Placeholder 3"/>
          <p:cNvSpPr>
            <a:spLocks noGrp="1"/>
          </p:cNvSpPr>
          <p:nvPr>
            <p:ph type="sldNum" sz="quarter" idx="12"/>
          </p:nvPr>
        </p:nvSpPr>
        <p:spPr>
          <a:xfrm>
            <a:off x="7551460" y="6460527"/>
            <a:ext cx="1167814" cy="365125"/>
          </a:xfrm>
        </p:spPr>
        <p:txBody>
          <a:bodyPr anchor="ctr">
            <a:normAutofit/>
          </a:bodyPr>
          <a:lstStyle/>
          <a:p>
            <a:pPr>
              <a:spcAft>
                <a:spcPts val="600"/>
              </a:spcAft>
            </a:pPr>
            <a:fld id="{F7356FEA-1119-414E-9BDA-0F3F06B9EA58}" type="slidenum">
              <a:rPr lang="en-US" smtClean="0"/>
              <a:pPr>
                <a:spcAft>
                  <a:spcPts val="600"/>
                </a:spcAft>
              </a:pPr>
              <a:t>7</a:t>
            </a:fld>
            <a:endParaRPr lang="en-US"/>
          </a:p>
        </p:txBody>
      </p:sp>
      <p:sp>
        <p:nvSpPr>
          <p:cNvPr id="5" name="Title 4"/>
          <p:cNvSpPr>
            <a:spLocks noGrp="1"/>
          </p:cNvSpPr>
          <p:nvPr>
            <p:ph type="title"/>
          </p:nvPr>
        </p:nvSpPr>
        <p:spPr>
          <a:xfrm>
            <a:off x="422032" y="472037"/>
            <a:ext cx="7664693" cy="428157"/>
          </a:xfrm>
        </p:spPr>
        <p:txBody>
          <a:bodyPr anchor="ctr">
            <a:normAutofit/>
          </a:bodyPr>
          <a:lstStyle/>
          <a:p>
            <a:pPr>
              <a:lnSpc>
                <a:spcPct val="90000"/>
              </a:lnSpc>
            </a:pPr>
            <a:r>
              <a:rPr lang="es-ES" sz="2400" dirty="0"/>
              <a:t>Color </a:t>
            </a:r>
            <a:r>
              <a:rPr lang="es-ES" sz="2400" dirty="0" err="1"/>
              <a:t>image</a:t>
            </a:r>
            <a:endParaRPr lang="es-ES" sz="2400" dirty="0"/>
          </a:p>
        </p:txBody>
      </p:sp>
      <p:pic>
        <p:nvPicPr>
          <p:cNvPr id="7" name="Imagen 6">
            <a:extLst>
              <a:ext uri="{FF2B5EF4-FFF2-40B4-BE49-F238E27FC236}">
                <a16:creationId xmlns:a16="http://schemas.microsoft.com/office/drawing/2014/main" id="{379CC3E5-7EC8-4CC7-BF55-5C94073A349F}"/>
              </a:ext>
            </a:extLst>
          </p:cNvPr>
          <p:cNvPicPr>
            <a:picLocks noChangeAspect="1"/>
          </p:cNvPicPr>
          <p:nvPr/>
        </p:nvPicPr>
        <p:blipFill>
          <a:blip r:embed="rId3"/>
          <a:stretch>
            <a:fillRect/>
          </a:stretch>
        </p:blipFill>
        <p:spPr>
          <a:xfrm>
            <a:off x="1707502" y="3265715"/>
            <a:ext cx="5458408" cy="2662023"/>
          </a:xfrm>
          <a:prstGeom prst="rect">
            <a:avLst/>
          </a:prstGeom>
        </p:spPr>
      </p:pic>
    </p:spTree>
    <p:extLst>
      <p:ext uri="{BB962C8B-B14F-4D97-AF65-F5344CB8AC3E}">
        <p14:creationId xmlns:p14="http://schemas.microsoft.com/office/powerpoint/2010/main" val="1031339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422030" y="1364829"/>
            <a:ext cx="8297244" cy="776391"/>
          </a:xfrm>
        </p:spPr>
        <p:txBody>
          <a:bodyPr>
            <a:normAutofit/>
          </a:bodyPr>
          <a:lstStyle/>
          <a:p>
            <a:pPr marL="0" indent="0">
              <a:lnSpc>
                <a:spcPct val="90000"/>
              </a:lnSpc>
              <a:buNone/>
            </a:pPr>
            <a:r>
              <a:rPr lang="en-US" sz="1900" dirty="0"/>
              <a:t>Depending on the intensity value of each component, the color of the pixel will be one or the other.</a:t>
            </a:r>
            <a:endParaRPr lang="es-ES" sz="1900" dirty="0"/>
          </a:p>
        </p:txBody>
      </p:sp>
      <p:sp>
        <p:nvSpPr>
          <p:cNvPr id="2" name="Date Placeholder 1"/>
          <p:cNvSpPr>
            <a:spLocks noGrp="1"/>
          </p:cNvSpPr>
          <p:nvPr>
            <p:ph type="dt" sz="half" idx="10"/>
          </p:nvPr>
        </p:nvSpPr>
        <p:spPr>
          <a:xfrm>
            <a:off x="457201" y="6460529"/>
            <a:ext cx="1180893" cy="365125"/>
          </a:xfrm>
        </p:spPr>
        <p:txBody>
          <a:bodyPr anchor="ctr">
            <a:normAutofit/>
          </a:bodyPr>
          <a:lstStyle/>
          <a:p>
            <a:pPr>
              <a:spcAft>
                <a:spcPts val="600"/>
              </a:spcAft>
            </a:pPr>
            <a:fld id="{33C92E6B-C9E1-344F-A8D2-A6916349F0EE}" type="datetime3">
              <a:rPr lang="es-ES_tradnl" smtClean="0"/>
              <a:pPr>
                <a:spcAft>
                  <a:spcPts val="600"/>
                </a:spcAft>
              </a:pPr>
              <a:t>21.02.22</a:t>
            </a:fld>
            <a:endParaRPr lang="en-US"/>
          </a:p>
        </p:txBody>
      </p:sp>
      <p:sp>
        <p:nvSpPr>
          <p:cNvPr id="3" name="Footer Placeholder 2"/>
          <p:cNvSpPr>
            <a:spLocks noGrp="1"/>
          </p:cNvSpPr>
          <p:nvPr>
            <p:ph type="ftr" sz="quarter" idx="11"/>
          </p:nvPr>
        </p:nvSpPr>
        <p:spPr>
          <a:xfrm>
            <a:off x="2170694" y="6460529"/>
            <a:ext cx="4777367" cy="365125"/>
          </a:xfrm>
        </p:spPr>
        <p:txBody>
          <a:bodyPr anchor="ctr">
            <a:normAutofit/>
          </a:bodyPr>
          <a:lstStyle/>
          <a:p>
            <a:pPr>
              <a:spcAft>
                <a:spcPts val="600"/>
              </a:spcAft>
            </a:pPr>
            <a:r>
              <a:rPr lang="en-US"/>
              <a:t>Mondragon Unibertsitatea</a:t>
            </a:r>
          </a:p>
        </p:txBody>
      </p:sp>
      <p:sp>
        <p:nvSpPr>
          <p:cNvPr id="4" name="Slide Number Placeholder 3"/>
          <p:cNvSpPr>
            <a:spLocks noGrp="1"/>
          </p:cNvSpPr>
          <p:nvPr>
            <p:ph type="sldNum" sz="quarter" idx="12"/>
          </p:nvPr>
        </p:nvSpPr>
        <p:spPr>
          <a:xfrm>
            <a:off x="7551460" y="6460527"/>
            <a:ext cx="1167814" cy="365125"/>
          </a:xfrm>
        </p:spPr>
        <p:txBody>
          <a:bodyPr anchor="ctr">
            <a:normAutofit/>
          </a:bodyPr>
          <a:lstStyle/>
          <a:p>
            <a:pPr>
              <a:spcAft>
                <a:spcPts val="600"/>
              </a:spcAft>
            </a:pPr>
            <a:fld id="{F7356FEA-1119-414E-9BDA-0F3F06B9EA58}" type="slidenum">
              <a:rPr lang="en-US" smtClean="0"/>
              <a:pPr>
                <a:spcAft>
                  <a:spcPts val="600"/>
                </a:spcAft>
              </a:pPr>
              <a:t>8</a:t>
            </a:fld>
            <a:endParaRPr lang="en-US"/>
          </a:p>
        </p:txBody>
      </p:sp>
      <p:sp>
        <p:nvSpPr>
          <p:cNvPr id="5" name="Title 4"/>
          <p:cNvSpPr>
            <a:spLocks noGrp="1"/>
          </p:cNvSpPr>
          <p:nvPr>
            <p:ph type="title"/>
          </p:nvPr>
        </p:nvSpPr>
        <p:spPr>
          <a:xfrm>
            <a:off x="422032" y="472037"/>
            <a:ext cx="7664693" cy="428157"/>
          </a:xfrm>
        </p:spPr>
        <p:txBody>
          <a:bodyPr anchor="ctr">
            <a:normAutofit/>
          </a:bodyPr>
          <a:lstStyle/>
          <a:p>
            <a:pPr>
              <a:lnSpc>
                <a:spcPct val="90000"/>
              </a:lnSpc>
            </a:pPr>
            <a:r>
              <a:rPr lang="es-ES" sz="2400" dirty="0"/>
              <a:t>Color </a:t>
            </a:r>
            <a:r>
              <a:rPr lang="es-ES" sz="2400" dirty="0" err="1"/>
              <a:t>image</a:t>
            </a:r>
            <a:endParaRPr lang="es-ES" sz="2400" dirty="0"/>
          </a:p>
        </p:txBody>
      </p:sp>
      <p:pic>
        <p:nvPicPr>
          <p:cNvPr id="8" name="Imagen 7">
            <a:extLst>
              <a:ext uri="{FF2B5EF4-FFF2-40B4-BE49-F238E27FC236}">
                <a16:creationId xmlns:a16="http://schemas.microsoft.com/office/drawing/2014/main" id="{408CF083-BA38-41F8-9FD5-29D9AC283D67}"/>
              </a:ext>
            </a:extLst>
          </p:cNvPr>
          <p:cNvPicPr>
            <a:picLocks noChangeAspect="1"/>
          </p:cNvPicPr>
          <p:nvPr/>
        </p:nvPicPr>
        <p:blipFill>
          <a:blip r:embed="rId3"/>
          <a:stretch>
            <a:fillRect/>
          </a:stretch>
        </p:blipFill>
        <p:spPr>
          <a:xfrm>
            <a:off x="1728547" y="3906559"/>
            <a:ext cx="5661660" cy="2033753"/>
          </a:xfrm>
          <a:prstGeom prst="rect">
            <a:avLst/>
          </a:prstGeom>
        </p:spPr>
      </p:pic>
      <p:sp>
        <p:nvSpPr>
          <p:cNvPr id="9" name="Rectángulo 8">
            <a:extLst>
              <a:ext uri="{FF2B5EF4-FFF2-40B4-BE49-F238E27FC236}">
                <a16:creationId xmlns:a16="http://schemas.microsoft.com/office/drawing/2014/main" id="{C5A938CF-7274-4624-A379-52487F46E76B}"/>
              </a:ext>
            </a:extLst>
          </p:cNvPr>
          <p:cNvSpPr/>
          <p:nvPr/>
        </p:nvSpPr>
        <p:spPr>
          <a:xfrm>
            <a:off x="539731" y="2186014"/>
            <a:ext cx="2348250" cy="1200329"/>
          </a:xfrm>
          <a:prstGeom prst="rect">
            <a:avLst/>
          </a:prstGeom>
        </p:spPr>
        <p:txBody>
          <a:bodyPr wrap="square">
            <a:spAutoFit/>
          </a:bodyPr>
          <a:lstStyle/>
          <a:p>
            <a:r>
              <a:rPr lang="es-ES" dirty="0" err="1"/>
              <a:t>The</a:t>
            </a:r>
            <a:r>
              <a:rPr lang="es-ES" dirty="0"/>
              <a:t> </a:t>
            </a:r>
            <a:r>
              <a:rPr lang="es-ES" b="1" dirty="0" err="1"/>
              <a:t>white</a:t>
            </a:r>
            <a:r>
              <a:rPr lang="es-ES" dirty="0"/>
              <a:t> color </a:t>
            </a:r>
            <a:r>
              <a:rPr lang="es-ES" dirty="0" err="1"/>
              <a:t>is</a:t>
            </a:r>
            <a:r>
              <a:rPr lang="es-ES" dirty="0"/>
              <a:t> </a:t>
            </a:r>
            <a:r>
              <a:rPr lang="es-ES" dirty="0" err="1"/>
              <a:t>composed</a:t>
            </a:r>
            <a:r>
              <a:rPr lang="es-ES" dirty="0"/>
              <a:t> </a:t>
            </a:r>
            <a:r>
              <a:rPr lang="es-ES" dirty="0" err="1"/>
              <a:t>of</a:t>
            </a:r>
            <a:r>
              <a:rPr lang="es-ES" dirty="0"/>
              <a:t> </a:t>
            </a:r>
            <a:r>
              <a:rPr lang="es-ES" dirty="0" err="1"/>
              <a:t>the</a:t>
            </a:r>
            <a:r>
              <a:rPr lang="es-ES" dirty="0"/>
              <a:t> </a:t>
            </a:r>
            <a:r>
              <a:rPr lang="es-ES" b="1" dirty="0" err="1"/>
              <a:t>maximum</a:t>
            </a:r>
            <a:r>
              <a:rPr lang="es-ES" b="1" dirty="0"/>
              <a:t> </a:t>
            </a:r>
            <a:r>
              <a:rPr lang="es-ES" b="1" dirty="0" err="1"/>
              <a:t>intensity</a:t>
            </a:r>
            <a:r>
              <a:rPr lang="es-ES" b="1" dirty="0"/>
              <a:t> </a:t>
            </a:r>
            <a:r>
              <a:rPr lang="es-ES" dirty="0" err="1"/>
              <a:t>of</a:t>
            </a:r>
            <a:r>
              <a:rPr lang="es-ES" dirty="0"/>
              <a:t> </a:t>
            </a:r>
            <a:r>
              <a:rPr lang="es-ES" dirty="0" err="1"/>
              <a:t>the</a:t>
            </a:r>
            <a:r>
              <a:rPr lang="es-ES" dirty="0"/>
              <a:t> </a:t>
            </a:r>
            <a:r>
              <a:rPr lang="es-ES" dirty="0" err="1"/>
              <a:t>three</a:t>
            </a:r>
            <a:r>
              <a:rPr lang="es-ES" dirty="0"/>
              <a:t> </a:t>
            </a:r>
            <a:r>
              <a:rPr lang="es-ES" dirty="0" err="1"/>
              <a:t>components</a:t>
            </a:r>
            <a:endParaRPr lang="es-ES" dirty="0"/>
          </a:p>
        </p:txBody>
      </p:sp>
      <p:sp>
        <p:nvSpPr>
          <p:cNvPr id="10" name="Rectángulo 9">
            <a:extLst>
              <a:ext uri="{FF2B5EF4-FFF2-40B4-BE49-F238E27FC236}">
                <a16:creationId xmlns:a16="http://schemas.microsoft.com/office/drawing/2014/main" id="{5D3B4BDD-A2F0-4237-BB8F-405435988DE3}"/>
              </a:ext>
            </a:extLst>
          </p:cNvPr>
          <p:cNvSpPr/>
          <p:nvPr/>
        </p:nvSpPr>
        <p:spPr>
          <a:xfrm>
            <a:off x="3139103" y="2186013"/>
            <a:ext cx="2348250" cy="1200329"/>
          </a:xfrm>
          <a:prstGeom prst="rect">
            <a:avLst/>
          </a:prstGeom>
        </p:spPr>
        <p:txBody>
          <a:bodyPr wrap="square">
            <a:spAutoFit/>
          </a:bodyPr>
          <a:lstStyle/>
          <a:p>
            <a:r>
              <a:rPr lang="en-US" dirty="0"/>
              <a:t>The different colors vary depending on the different intensities of the three components</a:t>
            </a:r>
            <a:endParaRPr lang="es-ES" dirty="0"/>
          </a:p>
        </p:txBody>
      </p:sp>
      <p:sp>
        <p:nvSpPr>
          <p:cNvPr id="11" name="Rectángulo 10">
            <a:extLst>
              <a:ext uri="{FF2B5EF4-FFF2-40B4-BE49-F238E27FC236}">
                <a16:creationId xmlns:a16="http://schemas.microsoft.com/office/drawing/2014/main" id="{81D8BEDE-9B7D-4285-950E-CA46AE66E17A}"/>
              </a:ext>
            </a:extLst>
          </p:cNvPr>
          <p:cNvSpPr/>
          <p:nvPr/>
        </p:nvSpPr>
        <p:spPr>
          <a:xfrm>
            <a:off x="5738475" y="2185088"/>
            <a:ext cx="2348250" cy="1200329"/>
          </a:xfrm>
          <a:prstGeom prst="rect">
            <a:avLst/>
          </a:prstGeom>
        </p:spPr>
        <p:txBody>
          <a:bodyPr wrap="square">
            <a:spAutoFit/>
          </a:bodyPr>
          <a:lstStyle/>
          <a:p>
            <a:r>
              <a:rPr lang="es-ES" dirty="0" err="1"/>
              <a:t>The</a:t>
            </a:r>
            <a:r>
              <a:rPr lang="es-ES" dirty="0"/>
              <a:t> </a:t>
            </a:r>
            <a:r>
              <a:rPr lang="es-ES" b="1" dirty="0" err="1"/>
              <a:t>black</a:t>
            </a:r>
            <a:r>
              <a:rPr lang="es-ES" dirty="0"/>
              <a:t> color </a:t>
            </a:r>
            <a:r>
              <a:rPr lang="es-ES" dirty="0" err="1"/>
              <a:t>is</a:t>
            </a:r>
            <a:r>
              <a:rPr lang="es-ES" dirty="0"/>
              <a:t> </a:t>
            </a:r>
            <a:r>
              <a:rPr lang="es-ES" dirty="0" err="1"/>
              <a:t>composed</a:t>
            </a:r>
            <a:r>
              <a:rPr lang="es-ES" dirty="0"/>
              <a:t> </a:t>
            </a:r>
            <a:r>
              <a:rPr lang="es-ES" dirty="0" err="1"/>
              <a:t>of</a:t>
            </a:r>
            <a:r>
              <a:rPr lang="es-ES" dirty="0"/>
              <a:t> </a:t>
            </a:r>
            <a:r>
              <a:rPr lang="es-ES" dirty="0" err="1"/>
              <a:t>the</a:t>
            </a:r>
            <a:r>
              <a:rPr lang="es-ES" dirty="0"/>
              <a:t> </a:t>
            </a:r>
          </a:p>
          <a:p>
            <a:r>
              <a:rPr lang="es-ES" b="1" dirty="0" err="1"/>
              <a:t>minimum</a:t>
            </a:r>
            <a:r>
              <a:rPr lang="es-ES" b="1" dirty="0"/>
              <a:t> </a:t>
            </a:r>
            <a:r>
              <a:rPr lang="es-ES" b="1" dirty="0" err="1"/>
              <a:t>intensity</a:t>
            </a:r>
            <a:r>
              <a:rPr lang="es-ES" b="1" dirty="0"/>
              <a:t> </a:t>
            </a:r>
            <a:r>
              <a:rPr lang="es-ES" dirty="0" err="1"/>
              <a:t>of</a:t>
            </a:r>
            <a:r>
              <a:rPr lang="es-ES" dirty="0"/>
              <a:t> </a:t>
            </a:r>
            <a:r>
              <a:rPr lang="es-ES" dirty="0" err="1"/>
              <a:t>the</a:t>
            </a:r>
            <a:r>
              <a:rPr lang="es-ES" dirty="0"/>
              <a:t> </a:t>
            </a:r>
            <a:r>
              <a:rPr lang="es-ES" dirty="0" err="1"/>
              <a:t>three</a:t>
            </a:r>
            <a:r>
              <a:rPr lang="es-ES" dirty="0"/>
              <a:t> </a:t>
            </a:r>
            <a:r>
              <a:rPr lang="es-ES" dirty="0" err="1"/>
              <a:t>components</a:t>
            </a:r>
            <a:endParaRPr lang="es-ES" dirty="0"/>
          </a:p>
        </p:txBody>
      </p:sp>
    </p:spTree>
    <p:extLst>
      <p:ext uri="{BB962C8B-B14F-4D97-AF65-F5344CB8AC3E}">
        <p14:creationId xmlns:p14="http://schemas.microsoft.com/office/powerpoint/2010/main" val="39269073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353450" y="1364829"/>
            <a:ext cx="4635745" cy="4708311"/>
          </a:xfrm>
        </p:spPr>
        <p:txBody>
          <a:bodyPr>
            <a:normAutofit lnSpcReduction="10000"/>
          </a:bodyPr>
          <a:lstStyle/>
          <a:p>
            <a:pPr>
              <a:lnSpc>
                <a:spcPct val="90000"/>
              </a:lnSpc>
            </a:pPr>
            <a:r>
              <a:rPr lang="es-ES" dirty="0" err="1"/>
              <a:t>Hue</a:t>
            </a:r>
            <a:r>
              <a:rPr lang="es-ES" dirty="0"/>
              <a:t>:</a:t>
            </a:r>
          </a:p>
          <a:p>
            <a:pPr marL="0" indent="0">
              <a:lnSpc>
                <a:spcPct val="90000"/>
              </a:lnSpc>
              <a:buNone/>
            </a:pPr>
            <a:r>
              <a:rPr lang="en-US" sz="1800" dirty="0"/>
              <a:t>The hue is the frequency of the color spectrum or the dominant chromatic value</a:t>
            </a:r>
            <a:r>
              <a:rPr lang="es-ES" sz="1800" dirty="0"/>
              <a:t>.</a:t>
            </a:r>
          </a:p>
          <a:p>
            <a:pPr marL="457188" lvl="1" indent="0">
              <a:lnSpc>
                <a:spcPct val="90000"/>
              </a:lnSpc>
              <a:buNone/>
            </a:pPr>
            <a:endParaRPr lang="es-ES" dirty="0"/>
          </a:p>
          <a:p>
            <a:pPr>
              <a:lnSpc>
                <a:spcPct val="90000"/>
              </a:lnSpc>
            </a:pPr>
            <a:r>
              <a:rPr lang="es-ES" dirty="0" err="1"/>
              <a:t>Luminosity</a:t>
            </a:r>
            <a:r>
              <a:rPr lang="es-ES" dirty="0"/>
              <a:t>: </a:t>
            </a:r>
          </a:p>
          <a:p>
            <a:pPr marL="0" indent="0">
              <a:lnSpc>
                <a:spcPct val="90000"/>
              </a:lnSpc>
              <a:buNone/>
            </a:pPr>
            <a:r>
              <a:rPr lang="en-US" sz="1800" dirty="0"/>
              <a:t>Luminosity is the mixture of colors with white or black with hue. Represents the amount of light present in a color. The higher the luminosity or the greater the amount of light, the color is configured with a greater mixture of white.
</a:t>
            </a:r>
            <a:endParaRPr lang="es-ES" dirty="0"/>
          </a:p>
          <a:p>
            <a:pPr>
              <a:lnSpc>
                <a:spcPct val="90000"/>
              </a:lnSpc>
            </a:pPr>
            <a:r>
              <a:rPr lang="es-ES" dirty="0" err="1"/>
              <a:t>Saturation</a:t>
            </a:r>
            <a:r>
              <a:rPr lang="es-ES" dirty="0"/>
              <a:t>: </a:t>
            </a:r>
          </a:p>
          <a:p>
            <a:pPr marL="0" indent="0">
              <a:lnSpc>
                <a:spcPct val="90000"/>
              </a:lnSpc>
              <a:buNone/>
            </a:pPr>
            <a:r>
              <a:rPr lang="en-US" sz="1800" dirty="0"/>
              <a:t>Saturation is the degree of purity of a color and is measured relative to gray. The lower the saturation, the color is more sour, more impure and with less light intensity.
</a:t>
            </a:r>
            <a:endParaRPr lang="es-ES" sz="1900" dirty="0"/>
          </a:p>
        </p:txBody>
      </p:sp>
      <p:sp>
        <p:nvSpPr>
          <p:cNvPr id="2" name="Date Placeholder 1"/>
          <p:cNvSpPr>
            <a:spLocks noGrp="1"/>
          </p:cNvSpPr>
          <p:nvPr>
            <p:ph type="dt" sz="half" idx="10"/>
          </p:nvPr>
        </p:nvSpPr>
        <p:spPr>
          <a:xfrm>
            <a:off x="457201" y="6460529"/>
            <a:ext cx="1180893" cy="365125"/>
          </a:xfrm>
        </p:spPr>
        <p:txBody>
          <a:bodyPr anchor="ctr">
            <a:normAutofit/>
          </a:bodyPr>
          <a:lstStyle/>
          <a:p>
            <a:pPr>
              <a:spcAft>
                <a:spcPts val="600"/>
              </a:spcAft>
            </a:pPr>
            <a:fld id="{33C92E6B-C9E1-344F-A8D2-A6916349F0EE}" type="datetime3">
              <a:rPr lang="es-ES_tradnl" smtClean="0"/>
              <a:pPr>
                <a:spcAft>
                  <a:spcPts val="600"/>
                </a:spcAft>
              </a:pPr>
              <a:t>21.02.22</a:t>
            </a:fld>
            <a:endParaRPr lang="en-US"/>
          </a:p>
        </p:txBody>
      </p:sp>
      <p:sp>
        <p:nvSpPr>
          <p:cNvPr id="3" name="Footer Placeholder 2"/>
          <p:cNvSpPr>
            <a:spLocks noGrp="1"/>
          </p:cNvSpPr>
          <p:nvPr>
            <p:ph type="ftr" sz="quarter" idx="11"/>
          </p:nvPr>
        </p:nvSpPr>
        <p:spPr>
          <a:xfrm>
            <a:off x="2170694" y="6460529"/>
            <a:ext cx="4777367" cy="365125"/>
          </a:xfrm>
        </p:spPr>
        <p:txBody>
          <a:bodyPr anchor="ctr">
            <a:normAutofit/>
          </a:bodyPr>
          <a:lstStyle/>
          <a:p>
            <a:pPr>
              <a:spcAft>
                <a:spcPts val="600"/>
              </a:spcAft>
            </a:pPr>
            <a:r>
              <a:rPr lang="en-US"/>
              <a:t>Mondragon Unibertsitatea</a:t>
            </a:r>
          </a:p>
        </p:txBody>
      </p:sp>
      <p:sp>
        <p:nvSpPr>
          <p:cNvPr id="4" name="Slide Number Placeholder 3"/>
          <p:cNvSpPr>
            <a:spLocks noGrp="1"/>
          </p:cNvSpPr>
          <p:nvPr>
            <p:ph type="sldNum" sz="quarter" idx="12"/>
          </p:nvPr>
        </p:nvSpPr>
        <p:spPr>
          <a:xfrm>
            <a:off x="7551460" y="6460527"/>
            <a:ext cx="1167814" cy="365125"/>
          </a:xfrm>
        </p:spPr>
        <p:txBody>
          <a:bodyPr anchor="ctr">
            <a:normAutofit/>
          </a:bodyPr>
          <a:lstStyle/>
          <a:p>
            <a:pPr>
              <a:spcAft>
                <a:spcPts val="600"/>
              </a:spcAft>
            </a:pPr>
            <a:fld id="{F7356FEA-1119-414E-9BDA-0F3F06B9EA58}" type="slidenum">
              <a:rPr lang="en-US" smtClean="0"/>
              <a:pPr>
                <a:spcAft>
                  <a:spcPts val="600"/>
                </a:spcAft>
              </a:pPr>
              <a:t>9</a:t>
            </a:fld>
            <a:endParaRPr lang="en-US"/>
          </a:p>
        </p:txBody>
      </p:sp>
      <p:sp>
        <p:nvSpPr>
          <p:cNvPr id="5" name="Title 4"/>
          <p:cNvSpPr>
            <a:spLocks noGrp="1"/>
          </p:cNvSpPr>
          <p:nvPr>
            <p:ph type="title"/>
          </p:nvPr>
        </p:nvSpPr>
        <p:spPr>
          <a:xfrm>
            <a:off x="422032" y="472037"/>
            <a:ext cx="7664693" cy="428157"/>
          </a:xfrm>
        </p:spPr>
        <p:txBody>
          <a:bodyPr anchor="ctr">
            <a:normAutofit/>
          </a:bodyPr>
          <a:lstStyle/>
          <a:p>
            <a:pPr>
              <a:lnSpc>
                <a:spcPct val="90000"/>
              </a:lnSpc>
            </a:pPr>
            <a:r>
              <a:rPr lang="es-ES" sz="2400" dirty="0"/>
              <a:t>Propiedades del color</a:t>
            </a:r>
          </a:p>
        </p:txBody>
      </p:sp>
      <p:pic>
        <p:nvPicPr>
          <p:cNvPr id="7" name="Imagen 6">
            <a:extLst>
              <a:ext uri="{FF2B5EF4-FFF2-40B4-BE49-F238E27FC236}">
                <a16:creationId xmlns:a16="http://schemas.microsoft.com/office/drawing/2014/main" id="{E29909C0-B46E-40B1-A348-E4EADE3FEBD7}"/>
              </a:ext>
            </a:extLst>
          </p:cNvPr>
          <p:cNvPicPr>
            <a:picLocks noChangeAspect="1"/>
          </p:cNvPicPr>
          <p:nvPr/>
        </p:nvPicPr>
        <p:blipFill>
          <a:blip r:embed="rId3"/>
          <a:stretch>
            <a:fillRect/>
          </a:stretch>
        </p:blipFill>
        <p:spPr>
          <a:xfrm>
            <a:off x="4989195" y="1717357"/>
            <a:ext cx="4057650" cy="466725"/>
          </a:xfrm>
          <a:prstGeom prst="rect">
            <a:avLst/>
          </a:prstGeom>
        </p:spPr>
      </p:pic>
      <p:pic>
        <p:nvPicPr>
          <p:cNvPr id="12" name="Imagen 11">
            <a:extLst>
              <a:ext uri="{FF2B5EF4-FFF2-40B4-BE49-F238E27FC236}">
                <a16:creationId xmlns:a16="http://schemas.microsoft.com/office/drawing/2014/main" id="{A01CAAA5-E0B4-4020-8143-EC82A12F9184}"/>
              </a:ext>
            </a:extLst>
          </p:cNvPr>
          <p:cNvPicPr>
            <a:picLocks noChangeAspect="1"/>
          </p:cNvPicPr>
          <p:nvPr/>
        </p:nvPicPr>
        <p:blipFill>
          <a:blip r:embed="rId4"/>
          <a:stretch>
            <a:fillRect/>
          </a:stretch>
        </p:blipFill>
        <p:spPr>
          <a:xfrm>
            <a:off x="4989195" y="3215361"/>
            <a:ext cx="4067175" cy="514350"/>
          </a:xfrm>
          <a:prstGeom prst="rect">
            <a:avLst/>
          </a:prstGeom>
        </p:spPr>
      </p:pic>
      <p:pic>
        <p:nvPicPr>
          <p:cNvPr id="13" name="Imagen 12">
            <a:extLst>
              <a:ext uri="{FF2B5EF4-FFF2-40B4-BE49-F238E27FC236}">
                <a16:creationId xmlns:a16="http://schemas.microsoft.com/office/drawing/2014/main" id="{8E248EC3-88EF-4CB6-B74A-55F04E5EDC73}"/>
              </a:ext>
            </a:extLst>
          </p:cNvPr>
          <p:cNvPicPr>
            <a:picLocks noChangeAspect="1"/>
          </p:cNvPicPr>
          <p:nvPr/>
        </p:nvPicPr>
        <p:blipFill>
          <a:blip r:embed="rId5"/>
          <a:stretch>
            <a:fillRect/>
          </a:stretch>
        </p:blipFill>
        <p:spPr>
          <a:xfrm>
            <a:off x="5027295" y="4837943"/>
            <a:ext cx="4019550" cy="514350"/>
          </a:xfrm>
          <a:prstGeom prst="rect">
            <a:avLst/>
          </a:prstGeom>
        </p:spPr>
      </p:pic>
    </p:spTree>
    <p:extLst>
      <p:ext uri="{BB962C8B-B14F-4D97-AF65-F5344CB8AC3E}">
        <p14:creationId xmlns:p14="http://schemas.microsoft.com/office/powerpoint/2010/main" val="2880923626"/>
      </p:ext>
    </p:extLst>
  </p:cSld>
  <p:clrMapOvr>
    <a:masterClrMapping/>
  </p:clrMapOvr>
</p:sld>
</file>

<file path=ppt/theme/theme1.xml><?xml version="1.0" encoding="utf-8"?>
<a:theme xmlns:a="http://schemas.openxmlformats.org/drawingml/2006/main" name="MU Theme">
  <a:themeElements>
    <a:clrScheme name="Goi Eskola Politeknikoa">
      <a:dk1>
        <a:srgbClr val="004851"/>
      </a:dk1>
      <a:lt1>
        <a:srgbClr val="FFFFFF"/>
      </a:lt1>
      <a:dk2>
        <a:srgbClr val="000000"/>
      </a:dk2>
      <a:lt2>
        <a:srgbClr val="FFC72C"/>
      </a:lt2>
      <a:accent1>
        <a:srgbClr val="004851"/>
      </a:accent1>
      <a:accent2>
        <a:srgbClr val="00A3AD"/>
      </a:accent2>
      <a:accent3>
        <a:srgbClr val="B33D26"/>
      </a:accent3>
      <a:accent4>
        <a:srgbClr val="DC6B2F"/>
      </a:accent4>
      <a:accent5>
        <a:srgbClr val="ED8B00"/>
      </a:accent5>
      <a:accent6>
        <a:srgbClr val="F6C580"/>
      </a:accent6>
      <a:hlink>
        <a:srgbClr val="FFC72C"/>
      </a:hlink>
      <a:folHlink>
        <a:srgbClr val="004851"/>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A3AD"/>
        </a:solidFill>
        <a:ln>
          <a:noFill/>
        </a:ln>
        <a:effectLst/>
      </a:spPr>
      <a:bodyPr rtlCol="0" anchor="ctr"/>
      <a:lstStyle>
        <a:defPPr algn="ctr">
          <a:defRPr dirty="0" smtClean="0"/>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SoloVerde_MGEP" id="{912D819A-F009-0D4F-A6F2-06FA7B853B4A}" vid="{A10D757F-8599-0D45-BE73-313E7C3AB00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5195</TotalTime>
  <Words>1791</Words>
  <Application>Microsoft Office PowerPoint</Application>
  <PresentationFormat>Presentación en pantalla (4:3)</PresentationFormat>
  <Paragraphs>289</Paragraphs>
  <Slides>34</Slides>
  <Notes>24</Notes>
  <HiddenSlides>0</HiddenSlides>
  <MMClips>0</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34</vt:i4>
      </vt:variant>
    </vt:vector>
  </HeadingPairs>
  <TitlesOfParts>
    <vt:vector size="42" baseType="lpstr">
      <vt:lpstr>AppleSymbols</vt:lpstr>
      <vt:lpstr>Arial</vt:lpstr>
      <vt:lpstr>Arial Black</vt:lpstr>
      <vt:lpstr>Arial Nova Light</vt:lpstr>
      <vt:lpstr>Calibri</vt:lpstr>
      <vt:lpstr>Courier New</vt:lpstr>
      <vt:lpstr>Open Sans</vt:lpstr>
      <vt:lpstr>MU Theme</vt:lpstr>
      <vt:lpstr>Image processing</vt:lpstr>
      <vt:lpstr>Acquiring knowledge for image processing 
</vt:lpstr>
      <vt:lpstr>Introduction</vt:lpstr>
      <vt:lpstr>Fundamentals </vt:lpstr>
      <vt:lpstr>Digital images
</vt:lpstr>
      <vt:lpstr>Defining a digital image</vt:lpstr>
      <vt:lpstr>Color image</vt:lpstr>
      <vt:lpstr>Color image</vt:lpstr>
      <vt:lpstr>Propiedades del color</vt:lpstr>
      <vt:lpstr>Color spaces</vt:lpstr>
      <vt:lpstr>The RGB model</vt:lpstr>
      <vt:lpstr>The HSV model</vt:lpstr>
      <vt:lpstr>The HSV model</vt:lpstr>
      <vt:lpstr>The YCbCr model</vt:lpstr>
      <vt:lpstr>The YCbCr model</vt:lpstr>
      <vt:lpstr>Image analysis and processing
</vt:lpstr>
      <vt:lpstr>Before we begin...</vt:lpstr>
      <vt:lpstr>Image analysis and processing</vt:lpstr>
      <vt:lpstr>Image processing methods: families</vt:lpstr>
      <vt:lpstr>Image processing methods: techniques</vt:lpstr>
      <vt:lpstr>Case in practice</vt:lpstr>
      <vt:lpstr>Introduction of the robot</vt:lpstr>
      <vt:lpstr>Webcam Controlled Rover</vt:lpstr>
      <vt:lpstr>Working with Matlab/Simulink</vt:lpstr>
      <vt:lpstr>Control the position and direction of the rover</vt:lpstr>
      <vt:lpstr>Controlar la posición y dirección del rover</vt:lpstr>
      <vt:lpstr>Generating the field</vt:lpstr>
      <vt:lpstr>Orthogonal view transformation</vt:lpstr>
      <vt:lpstr>Transformación de la vista ortogonal</vt:lpstr>
      <vt:lpstr>Calibrating color threshold</vt:lpstr>
      <vt:lpstr>Calibrating the rover</vt:lpstr>
      <vt:lpstr>Locating the rover</vt:lpstr>
      <vt:lpstr>Positioning and angle of the robot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Research and knowledge transfer</dc:title>
  <dc:creator>Uribeetxeberria, Roberto</dc:creator>
  <cp:lastModifiedBy>Gaizka Bellido</cp:lastModifiedBy>
  <cp:revision>187</cp:revision>
  <cp:lastPrinted>2018-07-13T13:37:53Z</cp:lastPrinted>
  <dcterms:created xsi:type="dcterms:W3CDTF">2017-11-28T21:27:45Z</dcterms:created>
  <dcterms:modified xsi:type="dcterms:W3CDTF">2022-02-21T16:48:44Z</dcterms:modified>
</cp:coreProperties>
</file>